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DEECA2-EB0E-40A9-85EC-8087EA31E301}" v="1415" dt="2025-01-10T10:37:35.1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Clipsham" userId="S::hclipsham@brampton.cambs.sch.uk::301c39cc-b302-4b0f-b8fa-29bc211892f0" providerId="AD" clId="Web-{EEDEECA2-EB0E-40A9-85EC-8087EA31E301}"/>
    <pc:docChg chg="addSld modSld">
      <pc:chgData name="Hannah Clipsham" userId="S::hclipsham@brampton.cambs.sch.uk::301c39cc-b302-4b0f-b8fa-29bc211892f0" providerId="AD" clId="Web-{EEDEECA2-EB0E-40A9-85EC-8087EA31E301}" dt="2025-01-10T10:38:57.107" v="1435"/>
      <pc:docMkLst>
        <pc:docMk/>
      </pc:docMkLst>
      <pc:sldChg chg="modSp">
        <pc:chgData name="Hannah Clipsham" userId="S::hclipsham@brampton.cambs.sch.uk::301c39cc-b302-4b0f-b8fa-29bc211892f0" providerId="AD" clId="Web-{EEDEECA2-EB0E-40A9-85EC-8087EA31E301}" dt="2025-01-10T10:36:54.322" v="1425" actId="20577"/>
        <pc:sldMkLst>
          <pc:docMk/>
          <pc:sldMk cId="109857222" sldId="256"/>
        </pc:sldMkLst>
        <pc:spChg chg="mod">
          <ac:chgData name="Hannah Clipsham" userId="S::hclipsham@brampton.cambs.sch.uk::301c39cc-b302-4b0f-b8fa-29bc211892f0" providerId="AD" clId="Web-{EEDEECA2-EB0E-40A9-85EC-8087EA31E301}" dt="2025-01-10T10:05:25.336" v="27" actId="20577"/>
          <ac:spMkLst>
            <pc:docMk/>
            <pc:sldMk cId="109857222" sldId="256"/>
            <ac:spMk id="2" creationId="{00000000-0000-0000-0000-000000000000}"/>
          </ac:spMkLst>
        </pc:spChg>
        <pc:spChg chg="mod">
          <ac:chgData name="Hannah Clipsham" userId="S::hclipsham@brampton.cambs.sch.uk::301c39cc-b302-4b0f-b8fa-29bc211892f0" providerId="AD" clId="Web-{EEDEECA2-EB0E-40A9-85EC-8087EA31E301}" dt="2025-01-10T10:36:54.322" v="1425" actId="20577"/>
          <ac:spMkLst>
            <pc:docMk/>
            <pc:sldMk cId="109857222" sldId="256"/>
            <ac:spMk id="3" creationId="{00000000-0000-0000-0000-000000000000}"/>
          </ac:spMkLst>
        </pc:spChg>
      </pc:sldChg>
      <pc:sldChg chg="addSp modSp new mod setBg">
        <pc:chgData name="Hannah Clipsham" userId="S::hclipsham@brampton.cambs.sch.uk::301c39cc-b302-4b0f-b8fa-29bc211892f0" providerId="AD" clId="Web-{EEDEECA2-EB0E-40A9-85EC-8087EA31E301}" dt="2025-01-10T10:38:49.747" v="1434"/>
        <pc:sldMkLst>
          <pc:docMk/>
          <pc:sldMk cId="3061556812" sldId="257"/>
        </pc:sldMkLst>
        <pc:spChg chg="mod">
          <ac:chgData name="Hannah Clipsham" userId="S::hclipsham@brampton.cambs.sch.uk::301c39cc-b302-4b0f-b8fa-29bc211892f0" providerId="AD" clId="Web-{EEDEECA2-EB0E-40A9-85EC-8087EA31E301}" dt="2025-01-10T10:38:49.747" v="1434"/>
          <ac:spMkLst>
            <pc:docMk/>
            <pc:sldMk cId="3061556812" sldId="257"/>
            <ac:spMk id="2" creationId="{1A7142AE-8563-F056-F93C-8B939D81AB10}"/>
          </ac:spMkLst>
        </pc:spChg>
        <pc:spChg chg="mod">
          <ac:chgData name="Hannah Clipsham" userId="S::hclipsham@brampton.cambs.sch.uk::301c39cc-b302-4b0f-b8fa-29bc211892f0" providerId="AD" clId="Web-{EEDEECA2-EB0E-40A9-85EC-8087EA31E301}" dt="2025-01-10T10:38:49.747" v="1434"/>
          <ac:spMkLst>
            <pc:docMk/>
            <pc:sldMk cId="3061556812" sldId="257"/>
            <ac:spMk id="3" creationId="{1E156462-C885-AD65-C2BC-5526DF17E928}"/>
          </ac:spMkLst>
        </pc:spChg>
        <pc:spChg chg="add">
          <ac:chgData name="Hannah Clipsham" userId="S::hclipsham@brampton.cambs.sch.uk::301c39cc-b302-4b0f-b8fa-29bc211892f0" providerId="AD" clId="Web-{EEDEECA2-EB0E-40A9-85EC-8087EA31E301}" dt="2025-01-10T10:38:49.747" v="1434"/>
          <ac:spMkLst>
            <pc:docMk/>
            <pc:sldMk cId="3061556812" sldId="257"/>
            <ac:spMk id="9" creationId="{9F7D5CDA-D291-4307-BF55-1381FED29634}"/>
          </ac:spMkLst>
        </pc:spChg>
        <pc:picChg chg="add">
          <ac:chgData name="Hannah Clipsham" userId="S::hclipsham@brampton.cambs.sch.uk::301c39cc-b302-4b0f-b8fa-29bc211892f0" providerId="AD" clId="Web-{EEDEECA2-EB0E-40A9-85EC-8087EA31E301}" dt="2025-01-10T10:38:49.747" v="1434"/>
          <ac:picMkLst>
            <pc:docMk/>
            <pc:sldMk cId="3061556812" sldId="257"/>
            <ac:picMk id="5" creationId="{D0805298-D603-0BE5-CCB5-B6BB4592B363}"/>
          </ac:picMkLst>
        </pc:picChg>
      </pc:sldChg>
      <pc:sldChg chg="addSp delSp modSp new mod setBg">
        <pc:chgData name="Hannah Clipsham" userId="S::hclipsham@brampton.cambs.sch.uk::301c39cc-b302-4b0f-b8fa-29bc211892f0" providerId="AD" clId="Web-{EEDEECA2-EB0E-40A9-85EC-8087EA31E301}" dt="2025-01-10T10:38:57.107" v="1435"/>
        <pc:sldMkLst>
          <pc:docMk/>
          <pc:sldMk cId="2418679078" sldId="258"/>
        </pc:sldMkLst>
        <pc:spChg chg="del">
          <ac:chgData name="Hannah Clipsham" userId="S::hclipsham@brampton.cambs.sch.uk::301c39cc-b302-4b0f-b8fa-29bc211892f0" providerId="AD" clId="Web-{EEDEECA2-EB0E-40A9-85EC-8087EA31E301}" dt="2025-01-10T10:14:35.256" v="429"/>
          <ac:spMkLst>
            <pc:docMk/>
            <pc:sldMk cId="2418679078" sldId="258"/>
            <ac:spMk id="2" creationId="{A8D9AAAD-47D7-BD5E-9A78-BF1B8E25D072}"/>
          </ac:spMkLst>
        </pc:spChg>
        <pc:spChg chg="mod">
          <ac:chgData name="Hannah Clipsham" userId="S::hclipsham@brampton.cambs.sch.uk::301c39cc-b302-4b0f-b8fa-29bc211892f0" providerId="AD" clId="Web-{EEDEECA2-EB0E-40A9-85EC-8087EA31E301}" dt="2025-01-10T10:38:57.107" v="1435"/>
          <ac:spMkLst>
            <pc:docMk/>
            <pc:sldMk cId="2418679078" sldId="258"/>
            <ac:spMk id="3" creationId="{95DDEAF9-D05C-7E34-9C2D-4C7E417B6BFC}"/>
          </ac:spMkLst>
        </pc:spChg>
        <pc:spChg chg="add">
          <ac:chgData name="Hannah Clipsham" userId="S::hclipsham@brampton.cambs.sch.uk::301c39cc-b302-4b0f-b8fa-29bc211892f0" providerId="AD" clId="Web-{EEDEECA2-EB0E-40A9-85EC-8087EA31E301}" dt="2025-01-10T10:38:57.107" v="1435"/>
          <ac:spMkLst>
            <pc:docMk/>
            <pc:sldMk cId="2418679078" sldId="258"/>
            <ac:spMk id="9" creationId="{9F7D5CDA-D291-4307-BF55-1381FED29634}"/>
          </ac:spMkLst>
        </pc:spChg>
        <pc:picChg chg="add">
          <ac:chgData name="Hannah Clipsham" userId="S::hclipsham@brampton.cambs.sch.uk::301c39cc-b302-4b0f-b8fa-29bc211892f0" providerId="AD" clId="Web-{EEDEECA2-EB0E-40A9-85EC-8087EA31E301}" dt="2025-01-10T10:38:57.107" v="1435"/>
          <ac:picMkLst>
            <pc:docMk/>
            <pc:sldMk cId="2418679078" sldId="258"/>
            <ac:picMk id="5" creationId="{1BECABC5-1AFB-BF72-CF28-BD379831894E}"/>
          </ac:picMkLst>
        </pc:picChg>
      </pc:sldChg>
      <pc:sldChg chg="addSp modSp new mod setBg">
        <pc:chgData name="Hannah Clipsham" userId="S::hclipsham@brampton.cambs.sch.uk::301c39cc-b302-4b0f-b8fa-29bc211892f0" providerId="AD" clId="Web-{EEDEECA2-EB0E-40A9-85EC-8087EA31E301}" dt="2025-01-10T10:37:49.339" v="1429"/>
        <pc:sldMkLst>
          <pc:docMk/>
          <pc:sldMk cId="3336920109" sldId="259"/>
        </pc:sldMkLst>
        <pc:spChg chg="mod">
          <ac:chgData name="Hannah Clipsham" userId="S::hclipsham@brampton.cambs.sch.uk::301c39cc-b302-4b0f-b8fa-29bc211892f0" providerId="AD" clId="Web-{EEDEECA2-EB0E-40A9-85EC-8087EA31E301}" dt="2025-01-10T10:37:49.339" v="1429"/>
          <ac:spMkLst>
            <pc:docMk/>
            <pc:sldMk cId="3336920109" sldId="259"/>
            <ac:spMk id="2" creationId="{758DE56B-2192-5BD0-D129-8E317C5726C0}"/>
          </ac:spMkLst>
        </pc:spChg>
        <pc:spChg chg="mod">
          <ac:chgData name="Hannah Clipsham" userId="S::hclipsham@brampton.cambs.sch.uk::301c39cc-b302-4b0f-b8fa-29bc211892f0" providerId="AD" clId="Web-{EEDEECA2-EB0E-40A9-85EC-8087EA31E301}" dt="2025-01-10T10:37:49.339" v="1429"/>
          <ac:spMkLst>
            <pc:docMk/>
            <pc:sldMk cId="3336920109" sldId="259"/>
            <ac:spMk id="3" creationId="{B4247DFC-93F8-CFF8-2F80-BD49F18C36D0}"/>
          </ac:spMkLst>
        </pc:spChg>
        <pc:spChg chg="add">
          <ac:chgData name="Hannah Clipsham" userId="S::hclipsham@brampton.cambs.sch.uk::301c39cc-b302-4b0f-b8fa-29bc211892f0" providerId="AD" clId="Web-{EEDEECA2-EB0E-40A9-85EC-8087EA31E301}" dt="2025-01-10T10:37:49.339" v="1429"/>
          <ac:spMkLst>
            <pc:docMk/>
            <pc:sldMk cId="3336920109" sldId="259"/>
            <ac:spMk id="9" creationId="{9F7D5CDA-D291-4307-BF55-1381FED29634}"/>
          </ac:spMkLst>
        </pc:spChg>
        <pc:picChg chg="add">
          <ac:chgData name="Hannah Clipsham" userId="S::hclipsham@brampton.cambs.sch.uk::301c39cc-b302-4b0f-b8fa-29bc211892f0" providerId="AD" clId="Web-{EEDEECA2-EB0E-40A9-85EC-8087EA31E301}" dt="2025-01-10T10:37:49.339" v="1429"/>
          <ac:picMkLst>
            <pc:docMk/>
            <pc:sldMk cId="3336920109" sldId="259"/>
            <ac:picMk id="5" creationId="{63972EC0-D9FF-5AB5-79FC-923F0ED44747}"/>
          </ac:picMkLst>
        </pc:picChg>
      </pc:sldChg>
      <pc:sldChg chg="addSp modSp new mod setBg">
        <pc:chgData name="Hannah Clipsham" userId="S::hclipsham@brampton.cambs.sch.uk::301c39cc-b302-4b0f-b8fa-29bc211892f0" providerId="AD" clId="Web-{EEDEECA2-EB0E-40A9-85EC-8087EA31E301}" dt="2025-01-10T10:37:56.902" v="1430"/>
        <pc:sldMkLst>
          <pc:docMk/>
          <pc:sldMk cId="1994922517" sldId="260"/>
        </pc:sldMkLst>
        <pc:spChg chg="mod">
          <ac:chgData name="Hannah Clipsham" userId="S::hclipsham@brampton.cambs.sch.uk::301c39cc-b302-4b0f-b8fa-29bc211892f0" providerId="AD" clId="Web-{EEDEECA2-EB0E-40A9-85EC-8087EA31E301}" dt="2025-01-10T10:37:56.902" v="1430"/>
          <ac:spMkLst>
            <pc:docMk/>
            <pc:sldMk cId="1994922517" sldId="260"/>
            <ac:spMk id="2" creationId="{CD64DA86-A05B-6EE3-DEE9-EA1F4710FBAE}"/>
          </ac:spMkLst>
        </pc:spChg>
        <pc:spChg chg="mod">
          <ac:chgData name="Hannah Clipsham" userId="S::hclipsham@brampton.cambs.sch.uk::301c39cc-b302-4b0f-b8fa-29bc211892f0" providerId="AD" clId="Web-{EEDEECA2-EB0E-40A9-85EC-8087EA31E301}" dt="2025-01-10T10:37:56.902" v="1430"/>
          <ac:spMkLst>
            <pc:docMk/>
            <pc:sldMk cId="1994922517" sldId="260"/>
            <ac:spMk id="3" creationId="{6BBB9B0B-CFD5-9AA8-5622-26ED281D9E96}"/>
          </ac:spMkLst>
        </pc:spChg>
        <pc:spChg chg="add">
          <ac:chgData name="Hannah Clipsham" userId="S::hclipsham@brampton.cambs.sch.uk::301c39cc-b302-4b0f-b8fa-29bc211892f0" providerId="AD" clId="Web-{EEDEECA2-EB0E-40A9-85EC-8087EA31E301}" dt="2025-01-10T10:37:56.902" v="1430"/>
          <ac:spMkLst>
            <pc:docMk/>
            <pc:sldMk cId="1994922517" sldId="260"/>
            <ac:spMk id="9" creationId="{9F7D5CDA-D291-4307-BF55-1381FED29634}"/>
          </ac:spMkLst>
        </pc:spChg>
        <pc:picChg chg="add">
          <ac:chgData name="Hannah Clipsham" userId="S::hclipsham@brampton.cambs.sch.uk::301c39cc-b302-4b0f-b8fa-29bc211892f0" providerId="AD" clId="Web-{EEDEECA2-EB0E-40A9-85EC-8087EA31E301}" dt="2025-01-10T10:37:56.902" v="1430"/>
          <ac:picMkLst>
            <pc:docMk/>
            <pc:sldMk cId="1994922517" sldId="260"/>
            <ac:picMk id="5" creationId="{871FC3E4-5432-57D8-1064-822238F98A05}"/>
          </ac:picMkLst>
        </pc:picChg>
      </pc:sldChg>
      <pc:sldChg chg="addSp modSp new mod setBg">
        <pc:chgData name="Hannah Clipsham" userId="S::hclipsham@brampton.cambs.sch.uk::301c39cc-b302-4b0f-b8fa-29bc211892f0" providerId="AD" clId="Web-{EEDEECA2-EB0E-40A9-85EC-8087EA31E301}" dt="2025-01-10T10:38:14.871" v="1431"/>
        <pc:sldMkLst>
          <pc:docMk/>
          <pc:sldMk cId="3516744479" sldId="261"/>
        </pc:sldMkLst>
        <pc:spChg chg="mod">
          <ac:chgData name="Hannah Clipsham" userId="S::hclipsham@brampton.cambs.sch.uk::301c39cc-b302-4b0f-b8fa-29bc211892f0" providerId="AD" clId="Web-{EEDEECA2-EB0E-40A9-85EC-8087EA31E301}" dt="2025-01-10T10:38:14.871" v="1431"/>
          <ac:spMkLst>
            <pc:docMk/>
            <pc:sldMk cId="3516744479" sldId="261"/>
            <ac:spMk id="2" creationId="{1D2929E1-9161-75CB-E7D9-2ECA68DCFD33}"/>
          </ac:spMkLst>
        </pc:spChg>
        <pc:spChg chg="mod">
          <ac:chgData name="Hannah Clipsham" userId="S::hclipsham@brampton.cambs.sch.uk::301c39cc-b302-4b0f-b8fa-29bc211892f0" providerId="AD" clId="Web-{EEDEECA2-EB0E-40A9-85EC-8087EA31E301}" dt="2025-01-10T10:38:14.871" v="1431"/>
          <ac:spMkLst>
            <pc:docMk/>
            <pc:sldMk cId="3516744479" sldId="261"/>
            <ac:spMk id="3" creationId="{65BEBEB7-E98B-23CD-2E5B-D1CC6955558D}"/>
          </ac:spMkLst>
        </pc:spChg>
        <pc:spChg chg="add">
          <ac:chgData name="Hannah Clipsham" userId="S::hclipsham@brampton.cambs.sch.uk::301c39cc-b302-4b0f-b8fa-29bc211892f0" providerId="AD" clId="Web-{EEDEECA2-EB0E-40A9-85EC-8087EA31E301}" dt="2025-01-10T10:38:14.871" v="1431"/>
          <ac:spMkLst>
            <pc:docMk/>
            <pc:sldMk cId="3516744479" sldId="261"/>
            <ac:spMk id="8" creationId="{907EF6B7-1338-4443-8C46-6A318D952DFD}"/>
          </ac:spMkLst>
        </pc:spChg>
        <pc:spChg chg="add">
          <ac:chgData name="Hannah Clipsham" userId="S::hclipsham@brampton.cambs.sch.uk::301c39cc-b302-4b0f-b8fa-29bc211892f0" providerId="AD" clId="Web-{EEDEECA2-EB0E-40A9-85EC-8087EA31E301}" dt="2025-01-10T10:38:14.871" v="1431"/>
          <ac:spMkLst>
            <pc:docMk/>
            <pc:sldMk cId="3516744479" sldId="261"/>
            <ac:spMk id="10" creationId="{DAAE4CDD-124C-4DCF-9584-B6033B545DD5}"/>
          </ac:spMkLst>
        </pc:spChg>
        <pc:spChg chg="add">
          <ac:chgData name="Hannah Clipsham" userId="S::hclipsham@brampton.cambs.sch.uk::301c39cc-b302-4b0f-b8fa-29bc211892f0" providerId="AD" clId="Web-{EEDEECA2-EB0E-40A9-85EC-8087EA31E301}" dt="2025-01-10T10:38:14.871" v="1431"/>
          <ac:spMkLst>
            <pc:docMk/>
            <pc:sldMk cId="3516744479" sldId="261"/>
            <ac:spMk id="12" creationId="{081E4A58-353D-44AE-B2FC-2A74E2E400F7}"/>
          </ac:spMkLst>
        </pc:spChg>
      </pc:sldChg>
      <pc:sldChg chg="addSp delSp modSp new mod setBg">
        <pc:chgData name="Hannah Clipsham" userId="S::hclipsham@brampton.cambs.sch.uk::301c39cc-b302-4b0f-b8fa-29bc211892f0" providerId="AD" clId="Web-{EEDEECA2-EB0E-40A9-85EC-8087EA31E301}" dt="2025-01-10T10:38:20.824" v="1432"/>
        <pc:sldMkLst>
          <pc:docMk/>
          <pc:sldMk cId="3348197060" sldId="262"/>
        </pc:sldMkLst>
        <pc:spChg chg="del">
          <ac:chgData name="Hannah Clipsham" userId="S::hclipsham@brampton.cambs.sch.uk::301c39cc-b302-4b0f-b8fa-29bc211892f0" providerId="AD" clId="Web-{EEDEECA2-EB0E-40A9-85EC-8087EA31E301}" dt="2025-01-10T10:28:59.060" v="1035"/>
          <ac:spMkLst>
            <pc:docMk/>
            <pc:sldMk cId="3348197060" sldId="262"/>
            <ac:spMk id="2" creationId="{02B194BF-EBBE-829D-D3FE-79385F3D1FE2}"/>
          </ac:spMkLst>
        </pc:spChg>
        <pc:spChg chg="mod">
          <ac:chgData name="Hannah Clipsham" userId="S::hclipsham@brampton.cambs.sch.uk::301c39cc-b302-4b0f-b8fa-29bc211892f0" providerId="AD" clId="Web-{EEDEECA2-EB0E-40A9-85EC-8087EA31E301}" dt="2025-01-10T10:38:20.824" v="1432"/>
          <ac:spMkLst>
            <pc:docMk/>
            <pc:sldMk cId="3348197060" sldId="262"/>
            <ac:spMk id="3" creationId="{5F31CCE8-0D7B-0E5D-A141-B572E4D7F261}"/>
          </ac:spMkLst>
        </pc:spChg>
        <pc:spChg chg="add">
          <ac:chgData name="Hannah Clipsham" userId="S::hclipsham@brampton.cambs.sch.uk::301c39cc-b302-4b0f-b8fa-29bc211892f0" providerId="AD" clId="Web-{EEDEECA2-EB0E-40A9-85EC-8087EA31E301}" dt="2025-01-10T10:38:20.824" v="1432"/>
          <ac:spMkLst>
            <pc:docMk/>
            <pc:sldMk cId="3348197060" sldId="262"/>
            <ac:spMk id="8" creationId="{907EF6B7-1338-4443-8C46-6A318D952DFD}"/>
          </ac:spMkLst>
        </pc:spChg>
        <pc:spChg chg="add">
          <ac:chgData name="Hannah Clipsham" userId="S::hclipsham@brampton.cambs.sch.uk::301c39cc-b302-4b0f-b8fa-29bc211892f0" providerId="AD" clId="Web-{EEDEECA2-EB0E-40A9-85EC-8087EA31E301}" dt="2025-01-10T10:38:20.824" v="1432"/>
          <ac:spMkLst>
            <pc:docMk/>
            <pc:sldMk cId="3348197060" sldId="262"/>
            <ac:spMk id="10" creationId="{DAAE4CDD-124C-4DCF-9584-B6033B545DD5}"/>
          </ac:spMkLst>
        </pc:spChg>
        <pc:spChg chg="add">
          <ac:chgData name="Hannah Clipsham" userId="S::hclipsham@brampton.cambs.sch.uk::301c39cc-b302-4b0f-b8fa-29bc211892f0" providerId="AD" clId="Web-{EEDEECA2-EB0E-40A9-85EC-8087EA31E301}" dt="2025-01-10T10:38:20.824" v="1432"/>
          <ac:spMkLst>
            <pc:docMk/>
            <pc:sldMk cId="3348197060" sldId="262"/>
            <ac:spMk id="12" creationId="{081E4A58-353D-44AE-B2FC-2A74E2E400F7}"/>
          </ac:spMkLst>
        </pc:spChg>
      </pc:sldChg>
      <pc:sldChg chg="addSp modSp new mod setBg">
        <pc:chgData name="Hannah Clipsham" userId="S::hclipsham@brampton.cambs.sch.uk::301c39cc-b302-4b0f-b8fa-29bc211892f0" providerId="AD" clId="Web-{EEDEECA2-EB0E-40A9-85EC-8087EA31E301}" dt="2025-01-10T10:38:31.200" v="1433"/>
        <pc:sldMkLst>
          <pc:docMk/>
          <pc:sldMk cId="2577865964" sldId="263"/>
        </pc:sldMkLst>
        <pc:spChg chg="mod">
          <ac:chgData name="Hannah Clipsham" userId="S::hclipsham@brampton.cambs.sch.uk::301c39cc-b302-4b0f-b8fa-29bc211892f0" providerId="AD" clId="Web-{EEDEECA2-EB0E-40A9-85EC-8087EA31E301}" dt="2025-01-10T10:38:31.200" v="1433"/>
          <ac:spMkLst>
            <pc:docMk/>
            <pc:sldMk cId="2577865964" sldId="263"/>
            <ac:spMk id="2" creationId="{50A60B96-8455-7EF1-8180-DA5C0C01C79A}"/>
          </ac:spMkLst>
        </pc:spChg>
        <pc:spChg chg="mod">
          <ac:chgData name="Hannah Clipsham" userId="S::hclipsham@brampton.cambs.sch.uk::301c39cc-b302-4b0f-b8fa-29bc211892f0" providerId="AD" clId="Web-{EEDEECA2-EB0E-40A9-85EC-8087EA31E301}" dt="2025-01-10T10:38:31.200" v="1433"/>
          <ac:spMkLst>
            <pc:docMk/>
            <pc:sldMk cId="2577865964" sldId="263"/>
            <ac:spMk id="3" creationId="{0A1215E7-ACDE-C2F3-988D-89544727BA76}"/>
          </ac:spMkLst>
        </pc:spChg>
        <pc:spChg chg="add">
          <ac:chgData name="Hannah Clipsham" userId="S::hclipsham@brampton.cambs.sch.uk::301c39cc-b302-4b0f-b8fa-29bc211892f0" providerId="AD" clId="Web-{EEDEECA2-EB0E-40A9-85EC-8087EA31E301}" dt="2025-01-10T10:38:31.200" v="1433"/>
          <ac:spMkLst>
            <pc:docMk/>
            <pc:sldMk cId="2577865964" sldId="263"/>
            <ac:spMk id="9" creationId="{9F7D5CDA-D291-4307-BF55-1381FED29634}"/>
          </ac:spMkLst>
        </pc:spChg>
        <pc:picChg chg="add">
          <ac:chgData name="Hannah Clipsham" userId="S::hclipsham@brampton.cambs.sch.uk::301c39cc-b302-4b0f-b8fa-29bc211892f0" providerId="AD" clId="Web-{EEDEECA2-EB0E-40A9-85EC-8087EA31E301}" dt="2025-01-10T10:38:31.200" v="1433"/>
          <ac:picMkLst>
            <pc:docMk/>
            <pc:sldMk cId="2577865964" sldId="263"/>
            <ac:picMk id="5" creationId="{91DEBAE3-7947-A171-7E6C-9D1A90514A20}"/>
          </ac:picMkLst>
        </pc:picChg>
      </pc:sldChg>
      <pc:sldChg chg="delSp modSp new">
        <pc:chgData name="Hannah Clipsham" userId="S::hclipsham@brampton.cambs.sch.uk::301c39cc-b302-4b0f-b8fa-29bc211892f0" providerId="AD" clId="Web-{EEDEECA2-EB0E-40A9-85EC-8087EA31E301}" dt="2025-01-10T10:36:47.400" v="1424" actId="20577"/>
        <pc:sldMkLst>
          <pc:docMk/>
          <pc:sldMk cId="2838609124" sldId="264"/>
        </pc:sldMkLst>
        <pc:spChg chg="del mod">
          <ac:chgData name="Hannah Clipsham" userId="S::hclipsham@brampton.cambs.sch.uk::301c39cc-b302-4b0f-b8fa-29bc211892f0" providerId="AD" clId="Web-{EEDEECA2-EB0E-40A9-85EC-8087EA31E301}" dt="2025-01-10T10:35:07.819" v="1366"/>
          <ac:spMkLst>
            <pc:docMk/>
            <pc:sldMk cId="2838609124" sldId="264"/>
            <ac:spMk id="2" creationId="{A8A8685B-17BB-EF10-8AD2-8CFFFF2E7B19}"/>
          </ac:spMkLst>
        </pc:spChg>
        <pc:spChg chg="mod">
          <ac:chgData name="Hannah Clipsham" userId="S::hclipsham@brampton.cambs.sch.uk::301c39cc-b302-4b0f-b8fa-29bc211892f0" providerId="AD" clId="Web-{EEDEECA2-EB0E-40A9-85EC-8087EA31E301}" dt="2025-01-10T10:36:47.400" v="1424" actId="20577"/>
          <ac:spMkLst>
            <pc:docMk/>
            <pc:sldMk cId="2838609124" sldId="264"/>
            <ac:spMk id="3" creationId="{6BDDA1AF-C444-59EE-9EBF-5FE7990603B8}"/>
          </ac:spMkLst>
        </pc:spChg>
      </pc:sldChg>
      <pc:sldChg chg="delSp modSp new">
        <pc:chgData name="Hannah Clipsham" userId="S::hclipsham@brampton.cambs.sch.uk::301c39cc-b302-4b0f-b8fa-29bc211892f0" providerId="AD" clId="Web-{EEDEECA2-EB0E-40A9-85EC-8087EA31E301}" dt="2025-01-10T10:36:24.087" v="1405" actId="20577"/>
        <pc:sldMkLst>
          <pc:docMk/>
          <pc:sldMk cId="3469641513" sldId="265"/>
        </pc:sldMkLst>
        <pc:spChg chg="del">
          <ac:chgData name="Hannah Clipsham" userId="S::hclipsham@brampton.cambs.sch.uk::301c39cc-b302-4b0f-b8fa-29bc211892f0" providerId="AD" clId="Web-{EEDEECA2-EB0E-40A9-85EC-8087EA31E301}" dt="2025-01-10T10:35:52.789" v="1374"/>
          <ac:spMkLst>
            <pc:docMk/>
            <pc:sldMk cId="3469641513" sldId="265"/>
            <ac:spMk id="2" creationId="{2BE34652-8321-88C2-31C2-D155B0A4AAD6}"/>
          </ac:spMkLst>
        </pc:spChg>
        <pc:spChg chg="mod">
          <ac:chgData name="Hannah Clipsham" userId="S::hclipsham@brampton.cambs.sch.uk::301c39cc-b302-4b0f-b8fa-29bc211892f0" providerId="AD" clId="Web-{EEDEECA2-EB0E-40A9-85EC-8087EA31E301}" dt="2025-01-10T10:36:24.087" v="1405" actId="20577"/>
          <ac:spMkLst>
            <pc:docMk/>
            <pc:sldMk cId="3469641513" sldId="265"/>
            <ac:spMk id="3" creationId="{760D8FDF-D1B8-865A-8B4F-6ED449D299F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10/01/2025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10/01/2025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10/01/2025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10/01/2025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10/01/2025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10/01/2025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10/01/2025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Hello Yr5 </a:t>
            </a:r>
            <a:br>
              <a:rPr lang="en-GB" dirty="0"/>
            </a:br>
            <a:r>
              <a:rPr lang="en-GB" dirty="0"/>
              <a:t>Please see additional Home Learning tasks. </a:t>
            </a:r>
          </a:p>
        </p:txBody>
      </p:sp>
      <p:sp>
        <p:nvSpPr>
          <p:cNvPr id="3" name="Subtitle 2"/>
          <p:cNvSpPr>
            <a:spLocks noGrp="1"/>
          </p:cNvSpPr>
          <p:nvPr>
            <p:ph type="subTitle" idx="1"/>
          </p:nvPr>
        </p:nvSpPr>
        <p:spPr/>
        <p:txBody>
          <a:bodyPr vert="horz" lIns="91440" tIns="45720" rIns="91440" bIns="45720" rtlCol="0" anchor="t">
            <a:normAutofit/>
          </a:bodyPr>
          <a:lstStyle/>
          <a:p>
            <a:r>
              <a:rPr lang="en-GB" b="1" dirty="0"/>
              <a:t>You do not need to complete all the tasks. </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0D8FDF-D1B8-865A-8B4F-6ED449D299F1}"/>
              </a:ext>
            </a:extLst>
          </p:cNvPr>
          <p:cNvSpPr>
            <a:spLocks noGrp="1"/>
          </p:cNvSpPr>
          <p:nvPr>
            <p:ph idx="1"/>
          </p:nvPr>
        </p:nvSpPr>
        <p:spPr/>
        <p:txBody>
          <a:bodyPr vert="horz" lIns="91440" tIns="45720" rIns="91440" bIns="45720" rtlCol="0" anchor="t">
            <a:normAutofit/>
          </a:bodyPr>
          <a:lstStyle/>
          <a:p>
            <a:pPr marL="0" indent="0">
              <a:buNone/>
            </a:pPr>
            <a:r>
              <a:rPr lang="en-GB" b="1" dirty="0"/>
              <a:t>Create Your Own Superhero</a:t>
            </a:r>
            <a:endParaRPr lang="en-GB" dirty="0"/>
          </a:p>
          <a:p>
            <a:r>
              <a:rPr lang="en-GB" dirty="0">
                <a:ea typeface="+mn-lt"/>
                <a:cs typeface="+mn-lt"/>
              </a:rPr>
              <a:t>Imagine you have the power to create your own superhero. This superhero could have any abilities you can think of—flying, invisibility, super strength, or even something completely unique. Design your superhero, give them a name, and  you could write a short story about one of their adventures.</a:t>
            </a:r>
            <a:endParaRPr lang="en-GB" dirty="0"/>
          </a:p>
          <a:p>
            <a:endParaRPr lang="en-GB" dirty="0"/>
          </a:p>
        </p:txBody>
      </p:sp>
    </p:spTree>
    <p:extLst>
      <p:ext uri="{BB962C8B-B14F-4D97-AF65-F5344CB8AC3E}">
        <p14:creationId xmlns:p14="http://schemas.microsoft.com/office/powerpoint/2010/main" val="346964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142AE-8563-F056-F93C-8B939D81AB10}"/>
              </a:ext>
            </a:extLst>
          </p:cNvPr>
          <p:cNvSpPr>
            <a:spLocks noGrp="1"/>
          </p:cNvSpPr>
          <p:nvPr>
            <p:ph type="title"/>
          </p:nvPr>
        </p:nvSpPr>
        <p:spPr>
          <a:xfrm>
            <a:off x="761800" y="762001"/>
            <a:ext cx="5334197" cy="1708242"/>
          </a:xfrm>
        </p:spPr>
        <p:txBody>
          <a:bodyPr anchor="ctr">
            <a:normAutofit/>
          </a:bodyPr>
          <a:lstStyle/>
          <a:p>
            <a:r>
              <a:rPr lang="en-GB" sz="4000" b="1"/>
              <a:t>Writing</a:t>
            </a:r>
            <a:endParaRPr lang="en-US" sz="4000"/>
          </a:p>
        </p:txBody>
      </p:sp>
      <p:sp>
        <p:nvSpPr>
          <p:cNvPr id="3" name="Content Placeholder 2">
            <a:extLst>
              <a:ext uri="{FF2B5EF4-FFF2-40B4-BE49-F238E27FC236}">
                <a16:creationId xmlns:a16="http://schemas.microsoft.com/office/drawing/2014/main" id="{1E156462-C885-AD65-C2BC-5526DF17E928}"/>
              </a:ext>
            </a:extLst>
          </p:cNvPr>
          <p:cNvSpPr>
            <a:spLocks noGrp="1"/>
          </p:cNvSpPr>
          <p:nvPr>
            <p:ph idx="1"/>
          </p:nvPr>
        </p:nvSpPr>
        <p:spPr>
          <a:xfrm>
            <a:off x="761800" y="2470244"/>
            <a:ext cx="5334197" cy="3769835"/>
          </a:xfrm>
        </p:spPr>
        <p:txBody>
          <a:bodyPr vert="horz" lIns="91440" tIns="45720" rIns="91440" bIns="45720" rtlCol="0" anchor="ctr">
            <a:normAutofit/>
          </a:bodyPr>
          <a:lstStyle/>
          <a:p>
            <a:r>
              <a:rPr lang="en-GB" sz="1900" b="1"/>
              <a:t>Write the opening of a story.</a:t>
            </a:r>
            <a:br>
              <a:rPr lang="en-GB" sz="1900"/>
            </a:br>
            <a:r>
              <a:rPr lang="en-GB" sz="1900"/>
              <a:t>You can choose if this is a suspense, fantasy</a:t>
            </a:r>
            <a:endParaRPr lang="en-US" sz="1900"/>
          </a:p>
          <a:p>
            <a:pPr marL="0" indent="0">
              <a:buNone/>
            </a:pPr>
            <a:endParaRPr lang="en-GB" sz="1900"/>
          </a:p>
          <a:p>
            <a:r>
              <a:rPr lang="en-GB" sz="1900" b="1"/>
              <a:t>Information text</a:t>
            </a:r>
            <a:br>
              <a:rPr lang="en-GB" sz="1900"/>
            </a:br>
            <a:r>
              <a:rPr lang="en-GB" sz="1900"/>
              <a:t>Using your learning from last half term, research a famous person or family member and write and information text about them.</a:t>
            </a:r>
            <a:br>
              <a:rPr lang="en-GB" sz="1900"/>
            </a:br>
            <a:endParaRPr lang="en-US" sz="1900"/>
          </a:p>
          <a:p>
            <a:pPr marL="0" indent="0">
              <a:buNone/>
            </a:pPr>
            <a:r>
              <a:rPr lang="en-GB" sz="1900" b="1"/>
              <a:t>Diary Entry</a:t>
            </a:r>
          </a:p>
          <a:p>
            <a:r>
              <a:rPr lang="en-GB" sz="1900"/>
              <a:t>Write a diary entry from the perspective of a character in the book you are currently reading</a:t>
            </a:r>
          </a:p>
          <a:p>
            <a:endParaRPr lang="en-GB" sz="1900"/>
          </a:p>
          <a:p>
            <a:pPr marL="0" indent="0">
              <a:buNone/>
            </a:pPr>
            <a:endParaRPr lang="en-GB" sz="1900"/>
          </a:p>
        </p:txBody>
      </p:sp>
      <p:pic>
        <p:nvPicPr>
          <p:cNvPr id="5" name="Picture 4" descr="Blue coloured book">
            <a:extLst>
              <a:ext uri="{FF2B5EF4-FFF2-40B4-BE49-F238E27FC236}">
                <a16:creationId xmlns:a16="http://schemas.microsoft.com/office/drawing/2014/main" id="{D0805298-D603-0BE5-CCB5-B6BB4592B363}"/>
              </a:ext>
            </a:extLst>
          </p:cNvPr>
          <p:cNvPicPr>
            <a:picLocks noChangeAspect="1"/>
          </p:cNvPicPr>
          <p:nvPr/>
        </p:nvPicPr>
        <p:blipFill>
          <a:blip r:embed="rId2"/>
          <a:srcRect l="21613" r="26399" b="-3"/>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061556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5DDEAF9-D05C-7E34-9C2D-4C7E417B6BFC}"/>
              </a:ext>
            </a:extLst>
          </p:cNvPr>
          <p:cNvSpPr>
            <a:spLocks noGrp="1"/>
          </p:cNvSpPr>
          <p:nvPr>
            <p:ph idx="1"/>
          </p:nvPr>
        </p:nvSpPr>
        <p:spPr>
          <a:xfrm>
            <a:off x="761800" y="2470244"/>
            <a:ext cx="5334197" cy="3769835"/>
          </a:xfrm>
        </p:spPr>
        <p:txBody>
          <a:bodyPr vert="horz" lIns="91440" tIns="45720" rIns="91440" bIns="45720" rtlCol="0" anchor="ctr">
            <a:normAutofit/>
          </a:bodyPr>
          <a:lstStyle/>
          <a:p>
            <a:pPr marL="0" indent="0">
              <a:buNone/>
            </a:pPr>
            <a:r>
              <a:rPr lang="en-GB" sz="1100" b="1"/>
              <a:t>Create a New Planet</a:t>
            </a:r>
            <a:endParaRPr lang="en-GB" sz="1100"/>
          </a:p>
          <a:p>
            <a:r>
              <a:rPr lang="en-GB" sz="1100" b="1">
                <a:ea typeface="+mn-lt"/>
                <a:cs typeface="+mn-lt"/>
              </a:rPr>
              <a:t>Task</a:t>
            </a:r>
            <a:r>
              <a:rPr lang="en-GB" sz="1100">
                <a:ea typeface="+mn-lt"/>
                <a:cs typeface="+mn-lt"/>
              </a:rPr>
              <a:t>: Imagine you are an astronaut who has just discovered a new planet. Write a detailed description of this planet, including its name, climate, the type of animals or plants that live there, and how it differs from Earth.</a:t>
            </a:r>
            <a:endParaRPr lang="en-GB" sz="1100"/>
          </a:p>
          <a:p>
            <a:endParaRPr lang="en-GB" sz="1100"/>
          </a:p>
          <a:p>
            <a:pPr marL="0" indent="0">
              <a:buNone/>
            </a:pPr>
            <a:r>
              <a:rPr lang="en-GB" sz="1100"/>
              <a:t>You could include drawings of your planet too. </a:t>
            </a:r>
          </a:p>
          <a:p>
            <a:pPr marL="0" indent="0">
              <a:buNone/>
            </a:pPr>
            <a:endParaRPr lang="en-GB" sz="1100"/>
          </a:p>
          <a:p>
            <a:pPr>
              <a:buNone/>
            </a:pPr>
            <a:r>
              <a:rPr lang="en-GB" sz="1100" b="1"/>
              <a:t>The Mysterious Door</a:t>
            </a:r>
            <a:endParaRPr lang="en-GB" sz="1100"/>
          </a:p>
          <a:p>
            <a:pPr>
              <a:buFont typeface="Arial"/>
              <a:buChar char="•"/>
            </a:pPr>
            <a:r>
              <a:rPr lang="en-GB" sz="1100" b="1">
                <a:ea typeface="+mn-lt"/>
                <a:cs typeface="+mn-lt"/>
              </a:rPr>
              <a:t>Task</a:t>
            </a:r>
            <a:r>
              <a:rPr lang="en-GB" sz="1100">
                <a:ea typeface="+mn-lt"/>
                <a:cs typeface="+mn-lt"/>
              </a:rPr>
              <a:t>: You find a mysterious door hidden in your school or home. Write a story about what happens when you open it. What do you find on the other side?</a:t>
            </a:r>
            <a:endParaRPr lang="en-GB" sz="1100"/>
          </a:p>
          <a:p>
            <a:pPr>
              <a:buFont typeface="Arial"/>
              <a:buChar char="•"/>
            </a:pPr>
            <a:endParaRPr lang="en-GB" sz="1100"/>
          </a:p>
          <a:p>
            <a:pPr marL="0" indent="0">
              <a:buNone/>
            </a:pPr>
            <a:r>
              <a:rPr lang="en-GB" sz="1100" b="1"/>
              <a:t>Write a Poem About Nature</a:t>
            </a:r>
            <a:endParaRPr lang="en-GB" sz="1100"/>
          </a:p>
          <a:p>
            <a:pPr>
              <a:buFont typeface="Arial"/>
              <a:buChar char="•"/>
            </a:pPr>
            <a:r>
              <a:rPr lang="en-GB" sz="1100" b="1">
                <a:ea typeface="+mn-lt"/>
                <a:cs typeface="+mn-lt"/>
              </a:rPr>
              <a:t>Task</a:t>
            </a:r>
            <a:r>
              <a:rPr lang="en-GB" sz="1100">
                <a:ea typeface="+mn-lt"/>
                <a:cs typeface="+mn-lt"/>
              </a:rPr>
              <a:t>: Write a poem describing a scene in nature. You can describe a forest, beach, mountain, or even a garden. Use sensory details to bring the scene to life.</a:t>
            </a:r>
            <a:endParaRPr lang="en-GB" sz="1100"/>
          </a:p>
          <a:p>
            <a:pPr>
              <a:buFont typeface="Arial"/>
              <a:buChar char="•"/>
            </a:pPr>
            <a:endParaRPr lang="en-GB" sz="1100"/>
          </a:p>
          <a:p>
            <a:pPr>
              <a:buFont typeface="Arial"/>
              <a:buChar char="•"/>
            </a:pPr>
            <a:endParaRPr lang="en-GB" sz="1100"/>
          </a:p>
          <a:p>
            <a:pPr>
              <a:buFont typeface="Arial"/>
              <a:buChar char="•"/>
            </a:pPr>
            <a:endParaRPr lang="en-GB" sz="1100"/>
          </a:p>
          <a:p>
            <a:pPr marL="0" indent="0">
              <a:buNone/>
            </a:pPr>
            <a:endParaRPr lang="en-GB" sz="1100"/>
          </a:p>
          <a:p>
            <a:endParaRPr lang="en-GB" sz="1100"/>
          </a:p>
        </p:txBody>
      </p:sp>
      <p:pic>
        <p:nvPicPr>
          <p:cNvPr id="5" name="Picture 4" descr="Outer space photo of the earth with the night terminator">
            <a:extLst>
              <a:ext uri="{FF2B5EF4-FFF2-40B4-BE49-F238E27FC236}">
                <a16:creationId xmlns:a16="http://schemas.microsoft.com/office/drawing/2014/main" id="{1BECABC5-1AFB-BF72-CF28-BD379831894E}"/>
              </a:ext>
            </a:extLst>
          </p:cNvPr>
          <p:cNvPicPr>
            <a:picLocks noChangeAspect="1"/>
          </p:cNvPicPr>
          <p:nvPr/>
        </p:nvPicPr>
        <p:blipFill>
          <a:blip r:embed="rId2"/>
          <a:srcRect l="39691" r="9118"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418679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8DE56B-2192-5BD0-D129-8E317C5726C0}"/>
              </a:ext>
            </a:extLst>
          </p:cNvPr>
          <p:cNvSpPr>
            <a:spLocks noGrp="1"/>
          </p:cNvSpPr>
          <p:nvPr>
            <p:ph type="title"/>
          </p:nvPr>
        </p:nvSpPr>
        <p:spPr>
          <a:xfrm>
            <a:off x="761800" y="762001"/>
            <a:ext cx="5334197" cy="1708242"/>
          </a:xfrm>
        </p:spPr>
        <p:txBody>
          <a:bodyPr anchor="ctr">
            <a:normAutofit/>
          </a:bodyPr>
          <a:lstStyle/>
          <a:p>
            <a:r>
              <a:rPr lang="en-GB" sz="4000"/>
              <a:t>Reading </a:t>
            </a:r>
            <a:endParaRPr lang="en-US" sz="4000"/>
          </a:p>
        </p:txBody>
      </p:sp>
      <p:sp>
        <p:nvSpPr>
          <p:cNvPr id="3" name="Content Placeholder 2">
            <a:extLst>
              <a:ext uri="{FF2B5EF4-FFF2-40B4-BE49-F238E27FC236}">
                <a16:creationId xmlns:a16="http://schemas.microsoft.com/office/drawing/2014/main" id="{B4247DFC-93F8-CFF8-2F80-BD49F18C36D0}"/>
              </a:ext>
            </a:extLst>
          </p:cNvPr>
          <p:cNvSpPr>
            <a:spLocks noGrp="1"/>
          </p:cNvSpPr>
          <p:nvPr>
            <p:ph idx="1"/>
          </p:nvPr>
        </p:nvSpPr>
        <p:spPr>
          <a:xfrm>
            <a:off x="761800" y="2470244"/>
            <a:ext cx="5334197" cy="3769835"/>
          </a:xfrm>
        </p:spPr>
        <p:txBody>
          <a:bodyPr vert="horz" lIns="91440" tIns="45720" rIns="91440" bIns="45720" rtlCol="0" anchor="ctr">
            <a:normAutofit/>
          </a:bodyPr>
          <a:lstStyle/>
          <a:p>
            <a:r>
              <a:rPr lang="en-GB" sz="2000"/>
              <a:t>Look at the extract 'Listen to the Moon' and answer the questions alongside it. </a:t>
            </a:r>
          </a:p>
          <a:p>
            <a:endParaRPr lang="en-GB" sz="2000"/>
          </a:p>
          <a:p>
            <a:r>
              <a:rPr lang="en-GB" sz="2000"/>
              <a:t>Read a chapter of your current reading book. </a:t>
            </a:r>
          </a:p>
          <a:p>
            <a:endParaRPr lang="en-GB" sz="2000"/>
          </a:p>
          <a:p>
            <a:r>
              <a:rPr lang="en-GB" sz="2000"/>
              <a:t>Write 5 questions for either the author of a book you have read, or one of its characters. </a:t>
            </a:r>
          </a:p>
          <a:p>
            <a:endParaRPr lang="en-GB" sz="2000"/>
          </a:p>
          <a:p>
            <a:r>
              <a:rPr lang="en-GB" sz="2000"/>
              <a:t>Create a fact file about one of your favourite characters from a book you have read. </a:t>
            </a:r>
          </a:p>
        </p:txBody>
      </p:sp>
      <p:pic>
        <p:nvPicPr>
          <p:cNvPr id="5" name="Picture 4" descr="Open book">
            <a:extLst>
              <a:ext uri="{FF2B5EF4-FFF2-40B4-BE49-F238E27FC236}">
                <a16:creationId xmlns:a16="http://schemas.microsoft.com/office/drawing/2014/main" id="{63972EC0-D9FF-5AB5-79FC-923F0ED44747}"/>
              </a:ext>
            </a:extLst>
          </p:cNvPr>
          <p:cNvPicPr>
            <a:picLocks noChangeAspect="1"/>
          </p:cNvPicPr>
          <p:nvPr/>
        </p:nvPicPr>
        <p:blipFill>
          <a:blip r:embed="rId2"/>
          <a:srcRect l="23067" r="25100" b="4"/>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336920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64DA86-A05B-6EE3-DEE9-EA1F4710FBAE}"/>
              </a:ext>
            </a:extLst>
          </p:cNvPr>
          <p:cNvSpPr>
            <a:spLocks noGrp="1"/>
          </p:cNvSpPr>
          <p:nvPr>
            <p:ph type="title"/>
          </p:nvPr>
        </p:nvSpPr>
        <p:spPr>
          <a:xfrm>
            <a:off x="761800" y="762001"/>
            <a:ext cx="5334197" cy="1708242"/>
          </a:xfrm>
        </p:spPr>
        <p:txBody>
          <a:bodyPr anchor="ctr">
            <a:normAutofit/>
          </a:bodyPr>
          <a:lstStyle/>
          <a:p>
            <a:endParaRPr lang="en-GB" sz="4000"/>
          </a:p>
        </p:txBody>
      </p:sp>
      <p:sp>
        <p:nvSpPr>
          <p:cNvPr id="3" name="Content Placeholder 2">
            <a:extLst>
              <a:ext uri="{FF2B5EF4-FFF2-40B4-BE49-F238E27FC236}">
                <a16:creationId xmlns:a16="http://schemas.microsoft.com/office/drawing/2014/main" id="{6BBB9B0B-CFD5-9AA8-5622-26ED281D9E96}"/>
              </a:ext>
            </a:extLst>
          </p:cNvPr>
          <p:cNvSpPr>
            <a:spLocks noGrp="1"/>
          </p:cNvSpPr>
          <p:nvPr>
            <p:ph idx="1"/>
          </p:nvPr>
        </p:nvSpPr>
        <p:spPr>
          <a:xfrm>
            <a:off x="761800" y="2470244"/>
            <a:ext cx="5334197" cy="3769835"/>
          </a:xfrm>
        </p:spPr>
        <p:txBody>
          <a:bodyPr vert="horz" lIns="91440" tIns="45720" rIns="91440" bIns="45720" rtlCol="0" anchor="ctr">
            <a:normAutofit/>
          </a:bodyPr>
          <a:lstStyle/>
          <a:p>
            <a:r>
              <a:rPr lang="en-GB" sz="1400"/>
              <a:t>Create a new front cover for a book you have read. </a:t>
            </a:r>
          </a:p>
          <a:p>
            <a:endParaRPr lang="en-GB" sz="1400"/>
          </a:p>
          <a:p>
            <a:r>
              <a:rPr lang="en-GB" sz="1400"/>
              <a:t>Compare two books.</a:t>
            </a:r>
          </a:p>
          <a:p>
            <a:pPr marL="0" indent="0">
              <a:buNone/>
            </a:pPr>
            <a:r>
              <a:rPr lang="en-GB" sz="1400">
                <a:ea typeface="+mn-lt"/>
                <a:cs typeface="+mn-lt"/>
              </a:rPr>
              <a:t>Choose two books you've read recently. These could be two books by the same author, two books from the same genre, or two completely different books. It’s important that you have read both books and feel confident in your understanding of them.</a:t>
            </a:r>
            <a:endParaRPr lang="en-GB" sz="1400"/>
          </a:p>
          <a:p>
            <a:pPr marL="0" indent="0">
              <a:buNone/>
            </a:pPr>
            <a:endParaRPr lang="en-GB" sz="1400"/>
          </a:p>
          <a:p>
            <a:pPr marL="0" indent="0">
              <a:buNone/>
            </a:pPr>
            <a:r>
              <a:rPr lang="en-GB" sz="1400"/>
              <a:t>Compare the characters, storyline, settings and themes of the story. Which one did you prefer? Why is this? </a:t>
            </a:r>
          </a:p>
          <a:p>
            <a:pPr marL="0" indent="0">
              <a:buNone/>
            </a:pPr>
            <a:endParaRPr lang="en-GB" sz="1400"/>
          </a:p>
          <a:p>
            <a:pPr marL="0" indent="0">
              <a:buNone/>
            </a:pPr>
            <a:r>
              <a:rPr lang="en-GB" sz="1400"/>
              <a:t>I</a:t>
            </a:r>
          </a:p>
          <a:p>
            <a:endParaRPr lang="en-GB" sz="1400"/>
          </a:p>
        </p:txBody>
      </p:sp>
      <p:pic>
        <p:nvPicPr>
          <p:cNvPr id="5" name="Picture 4" descr="Cluster of books">
            <a:extLst>
              <a:ext uri="{FF2B5EF4-FFF2-40B4-BE49-F238E27FC236}">
                <a16:creationId xmlns:a16="http://schemas.microsoft.com/office/drawing/2014/main" id="{871FC3E4-5432-57D8-1064-822238F98A05}"/>
              </a:ext>
            </a:extLst>
          </p:cNvPr>
          <p:cNvPicPr>
            <a:picLocks noChangeAspect="1"/>
          </p:cNvPicPr>
          <p:nvPr/>
        </p:nvPicPr>
        <p:blipFill>
          <a:blip r:embed="rId2"/>
          <a:srcRect l="26789" r="24262" b="8"/>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994922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29E1-9161-75CB-E7D9-2ECA68DCFD33}"/>
              </a:ext>
            </a:extLst>
          </p:cNvPr>
          <p:cNvSpPr>
            <a:spLocks noGrp="1"/>
          </p:cNvSpPr>
          <p:nvPr>
            <p:ph type="title"/>
          </p:nvPr>
        </p:nvSpPr>
        <p:spPr>
          <a:xfrm>
            <a:off x="686834" y="1153572"/>
            <a:ext cx="3200400" cy="4461163"/>
          </a:xfrm>
        </p:spPr>
        <p:txBody>
          <a:bodyPr>
            <a:normAutofit/>
          </a:bodyPr>
          <a:lstStyle/>
          <a:p>
            <a:r>
              <a:rPr lang="en-GB">
                <a:solidFill>
                  <a:srgbClr val="FFFFFF"/>
                </a:solidFill>
              </a:rPr>
              <a:t>Spelling</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5BEBEB7-E98B-23CD-2E5B-D1CC6955558D}"/>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GB" sz="2400"/>
              <a:t>Practise some of the year 3 / 4 and 5/ 6 spellings that you find tricky.</a:t>
            </a:r>
          </a:p>
          <a:p>
            <a:endParaRPr lang="en-GB" sz="2400"/>
          </a:p>
          <a:p>
            <a:pPr marL="0" indent="0">
              <a:buNone/>
            </a:pPr>
            <a:r>
              <a:rPr lang="en-GB" sz="2400"/>
              <a:t>You could: </a:t>
            </a:r>
            <a:endParaRPr lang="en-GB" sz="2400">
              <a:ea typeface="+mn-lt"/>
              <a:cs typeface="+mn-lt"/>
            </a:endParaRPr>
          </a:p>
          <a:p>
            <a:pPr marL="0" indent="0">
              <a:buNone/>
            </a:pPr>
            <a:r>
              <a:rPr lang="en-GB" sz="2400">
                <a:ea typeface="+mn-lt"/>
                <a:cs typeface="+mn-lt"/>
              </a:rPr>
              <a:t>“write” their spelling words in the air with their finger or a pencil. They can do this with one hand or both hands.</a:t>
            </a:r>
          </a:p>
          <a:p>
            <a:pPr marL="0" indent="0">
              <a:buNone/>
            </a:pPr>
            <a:endParaRPr lang="en-GB" sz="2400"/>
          </a:p>
          <a:p>
            <a:pPr marL="0" indent="0">
              <a:buNone/>
            </a:pPr>
            <a:r>
              <a:rPr lang="en-GB" sz="2400"/>
              <a:t>Create a spelling pyramid.</a:t>
            </a:r>
          </a:p>
          <a:p>
            <a:pPr marL="0" indent="0">
              <a:buNone/>
            </a:pPr>
            <a:r>
              <a:rPr lang="en-GB" sz="2400"/>
              <a:t>Ie - </a:t>
            </a:r>
          </a:p>
          <a:p>
            <a:pPr marL="0" indent="0">
              <a:buNone/>
            </a:pPr>
            <a:r>
              <a:rPr lang="en-GB" sz="2400"/>
              <a:t>C</a:t>
            </a:r>
          </a:p>
          <a:p>
            <a:pPr marL="0" indent="0">
              <a:buNone/>
            </a:pPr>
            <a:r>
              <a:rPr lang="en-GB" sz="2400"/>
              <a:t>Ca</a:t>
            </a:r>
          </a:p>
          <a:p>
            <a:pPr marL="0" indent="0">
              <a:buNone/>
            </a:pPr>
            <a:r>
              <a:rPr lang="en-GB" sz="2400"/>
              <a:t>Cat</a:t>
            </a:r>
          </a:p>
          <a:p>
            <a:pPr marL="0" indent="0">
              <a:buNone/>
            </a:pPr>
            <a:endParaRPr lang="en-GB" sz="2400"/>
          </a:p>
        </p:txBody>
      </p:sp>
    </p:spTree>
    <p:extLst>
      <p:ext uri="{BB962C8B-B14F-4D97-AF65-F5344CB8AC3E}">
        <p14:creationId xmlns:p14="http://schemas.microsoft.com/office/powerpoint/2010/main" val="3516744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F31CCE8-0D7B-0E5D-A141-B572E4D7F261}"/>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GB" sz="2600"/>
              <a:t>Split the words into phonemes. </a:t>
            </a:r>
          </a:p>
          <a:p>
            <a:pPr marL="0" indent="0">
              <a:buNone/>
            </a:pPr>
            <a:endParaRPr lang="en-GB" sz="2600"/>
          </a:p>
          <a:p>
            <a:pPr marL="0" indent="0">
              <a:buNone/>
            </a:pPr>
            <a:r>
              <a:rPr lang="en-GB" sz="2600"/>
              <a:t>Put the words into simple sentences. </a:t>
            </a:r>
          </a:p>
          <a:p>
            <a:pPr marL="0" indent="0">
              <a:buNone/>
            </a:pPr>
            <a:endParaRPr lang="en-GB" sz="2600"/>
          </a:p>
          <a:p>
            <a:pPr marL="0" indent="0">
              <a:buNone/>
            </a:pPr>
            <a:r>
              <a:rPr lang="en-GB" sz="2600"/>
              <a:t>Rainbow spellings</a:t>
            </a:r>
            <a:br>
              <a:rPr lang="en-GB" sz="2600"/>
            </a:br>
            <a:r>
              <a:rPr lang="en-GB" sz="2600"/>
              <a:t>Write each letter in different colour. Repeat this 5 times. </a:t>
            </a:r>
          </a:p>
          <a:p>
            <a:pPr marL="0" indent="0">
              <a:buNone/>
            </a:pPr>
            <a:endParaRPr lang="en-GB" sz="2600"/>
          </a:p>
          <a:p>
            <a:pPr marL="0" indent="0">
              <a:buNone/>
            </a:pPr>
            <a:r>
              <a:rPr lang="en-GB" sz="2600"/>
              <a:t>Word Hunt.</a:t>
            </a:r>
            <a:br>
              <a:rPr lang="en-GB" sz="2600"/>
            </a:br>
            <a:r>
              <a:rPr lang="en-GB" sz="2600"/>
              <a:t>Can you find any of your spellings in books, magazines or newspapers? </a:t>
            </a:r>
            <a:br>
              <a:rPr lang="en-GB" sz="2600"/>
            </a:br>
            <a:br>
              <a:rPr lang="en-GB" sz="2600"/>
            </a:br>
            <a:r>
              <a:rPr lang="en-GB" sz="2600"/>
              <a:t>Create spelling flash cards for yourself. </a:t>
            </a:r>
          </a:p>
          <a:p>
            <a:pPr marL="0" indent="0">
              <a:buNone/>
            </a:pPr>
            <a:endParaRPr lang="en-GB" sz="2600"/>
          </a:p>
          <a:p>
            <a:pPr marL="0" indent="0">
              <a:buNone/>
            </a:pPr>
            <a:endParaRPr lang="en-GB" sz="2600"/>
          </a:p>
        </p:txBody>
      </p:sp>
    </p:spTree>
    <p:extLst>
      <p:ext uri="{BB962C8B-B14F-4D97-AF65-F5344CB8AC3E}">
        <p14:creationId xmlns:p14="http://schemas.microsoft.com/office/powerpoint/2010/main" val="3348197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A60B96-8455-7EF1-8180-DA5C0C01C79A}"/>
              </a:ext>
            </a:extLst>
          </p:cNvPr>
          <p:cNvSpPr>
            <a:spLocks noGrp="1"/>
          </p:cNvSpPr>
          <p:nvPr>
            <p:ph type="title"/>
          </p:nvPr>
        </p:nvSpPr>
        <p:spPr>
          <a:xfrm>
            <a:off x="761800" y="762001"/>
            <a:ext cx="5334197" cy="1708242"/>
          </a:xfrm>
        </p:spPr>
        <p:txBody>
          <a:bodyPr anchor="ctr">
            <a:normAutofit/>
          </a:bodyPr>
          <a:lstStyle/>
          <a:p>
            <a:r>
              <a:rPr lang="en-GB" sz="4000"/>
              <a:t>Creative Tasks</a:t>
            </a:r>
            <a:endParaRPr lang="en-US" sz="4000"/>
          </a:p>
        </p:txBody>
      </p:sp>
      <p:sp>
        <p:nvSpPr>
          <p:cNvPr id="3" name="Content Placeholder 2">
            <a:extLst>
              <a:ext uri="{FF2B5EF4-FFF2-40B4-BE49-F238E27FC236}">
                <a16:creationId xmlns:a16="http://schemas.microsoft.com/office/drawing/2014/main" id="{0A1215E7-ACDE-C2F3-988D-89544727BA76}"/>
              </a:ext>
            </a:extLst>
          </p:cNvPr>
          <p:cNvSpPr>
            <a:spLocks noGrp="1"/>
          </p:cNvSpPr>
          <p:nvPr>
            <p:ph idx="1"/>
          </p:nvPr>
        </p:nvSpPr>
        <p:spPr>
          <a:xfrm>
            <a:off x="761800" y="2470244"/>
            <a:ext cx="5334197" cy="3769835"/>
          </a:xfrm>
        </p:spPr>
        <p:txBody>
          <a:bodyPr vert="horz" lIns="91440" tIns="45720" rIns="91440" bIns="45720" rtlCol="0" anchor="ctr">
            <a:normAutofit/>
          </a:bodyPr>
          <a:lstStyle/>
          <a:p>
            <a:pPr>
              <a:buNone/>
            </a:pPr>
            <a:r>
              <a:rPr lang="en-GB" sz="1900"/>
              <a:t>Creative Task: </a:t>
            </a:r>
            <a:r>
              <a:rPr lang="en-GB" sz="1900" b="1"/>
              <a:t>Design Your Own Magical Creature</a:t>
            </a:r>
            <a:endParaRPr lang="en-US" sz="1900"/>
          </a:p>
          <a:p>
            <a:pPr>
              <a:buNone/>
            </a:pPr>
            <a:endParaRPr lang="en-GB" sz="1900"/>
          </a:p>
          <a:p>
            <a:pPr>
              <a:buNone/>
            </a:pPr>
            <a:r>
              <a:rPr lang="en-GB" sz="1900">
                <a:ea typeface="+mn-lt"/>
                <a:cs typeface="+mn-lt"/>
              </a:rPr>
              <a:t>Imagine you have discovered a magical creature in a hidden part of the world. Your job is to describe and design this creature, giving it unique features, abilities, and a story. You will then present your creature to the class (or your family) in a creative way!</a:t>
            </a:r>
            <a:endParaRPr lang="en-GB" sz="1900"/>
          </a:p>
          <a:p>
            <a:pPr>
              <a:buNone/>
            </a:pPr>
            <a:r>
              <a:rPr lang="en-GB" sz="1900"/>
              <a:t>You will need to: </a:t>
            </a:r>
          </a:p>
          <a:p>
            <a:pPr>
              <a:buNone/>
            </a:pPr>
            <a:r>
              <a:rPr lang="en-GB" sz="1900"/>
              <a:t>Name it, draw it, describe it, think about its abilities and powers.</a:t>
            </a:r>
          </a:p>
          <a:p>
            <a:pPr>
              <a:buNone/>
            </a:pPr>
            <a:endParaRPr lang="en-GB" sz="1900"/>
          </a:p>
          <a:p>
            <a:pPr marL="0" indent="0">
              <a:buNone/>
            </a:pPr>
            <a:endParaRPr lang="en-GB" sz="1900"/>
          </a:p>
        </p:txBody>
      </p:sp>
      <p:pic>
        <p:nvPicPr>
          <p:cNvPr id="5" name="Picture 4" descr="A closeup of hand that is feeding an elephant">
            <a:extLst>
              <a:ext uri="{FF2B5EF4-FFF2-40B4-BE49-F238E27FC236}">
                <a16:creationId xmlns:a16="http://schemas.microsoft.com/office/drawing/2014/main" id="{91DEBAE3-7947-A171-7E6C-9D1A90514A20}"/>
              </a:ext>
            </a:extLst>
          </p:cNvPr>
          <p:cNvPicPr>
            <a:picLocks noChangeAspect="1"/>
          </p:cNvPicPr>
          <p:nvPr/>
        </p:nvPicPr>
        <p:blipFill>
          <a:blip r:embed="rId2"/>
          <a:srcRect l="30446" r="22463" b="9"/>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577865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DDA1AF-C444-59EE-9EBF-5FE7990603B8}"/>
              </a:ext>
            </a:extLst>
          </p:cNvPr>
          <p:cNvSpPr>
            <a:spLocks noGrp="1"/>
          </p:cNvSpPr>
          <p:nvPr>
            <p:ph idx="1"/>
          </p:nvPr>
        </p:nvSpPr>
        <p:spPr/>
        <p:txBody>
          <a:bodyPr vert="horz" lIns="91440" tIns="45720" rIns="91440" bIns="45720" rtlCol="0" anchor="t">
            <a:normAutofit/>
          </a:bodyPr>
          <a:lstStyle/>
          <a:p>
            <a:r>
              <a:rPr lang="en-GB" b="1" dirty="0"/>
              <a:t>Create Your Own Time Capsule</a:t>
            </a:r>
            <a:endParaRPr lang="en-GB" dirty="0"/>
          </a:p>
          <a:p>
            <a:pPr marL="0" indent="0">
              <a:buNone/>
            </a:pPr>
            <a:endParaRPr lang="en-GB" dirty="0">
              <a:ea typeface="+mn-lt"/>
              <a:cs typeface="+mn-lt"/>
            </a:endParaRPr>
          </a:p>
          <a:p>
            <a:endParaRPr lang="en-GB"/>
          </a:p>
          <a:p>
            <a:r>
              <a:rPr lang="en-GB" dirty="0">
                <a:ea typeface="+mn-lt"/>
                <a:cs typeface="+mn-lt"/>
              </a:rPr>
              <a:t>Imagine you are creating a time capsule that will be opened 100 years from now. You need to decide what to put inside this time capsule to help future people understand your life, interests, and the world around you. You should choose items and explain their significance.</a:t>
            </a:r>
          </a:p>
          <a:p>
            <a:endParaRPr lang="en-GB" dirty="0"/>
          </a:p>
        </p:txBody>
      </p:sp>
    </p:spTree>
    <p:extLst>
      <p:ext uri="{BB962C8B-B14F-4D97-AF65-F5344CB8AC3E}">
        <p14:creationId xmlns:p14="http://schemas.microsoft.com/office/powerpoint/2010/main" val="28386091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c98d24e-53e3-4bdf-b726-7333b029e61d">
      <Terms xmlns="http://schemas.microsoft.com/office/infopath/2007/PartnerControls"/>
    </lcf76f155ced4ddcb4097134ff3c332f>
    <TaxCatchAll xmlns="376934f9-ebd5-44ad-b5c8-c277db03e31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9CBE36B9E17BC4D83D83071BA944F67" ma:contentTypeVersion="13" ma:contentTypeDescription="Create a new document." ma:contentTypeScope="" ma:versionID="48daf63cf195920d1a6635f5ce47ec10">
  <xsd:schema xmlns:xsd="http://www.w3.org/2001/XMLSchema" xmlns:xs="http://www.w3.org/2001/XMLSchema" xmlns:p="http://schemas.microsoft.com/office/2006/metadata/properties" xmlns:ns2="7c98d24e-53e3-4bdf-b726-7333b029e61d" xmlns:ns3="376934f9-ebd5-44ad-b5c8-c277db03e310" targetNamespace="http://schemas.microsoft.com/office/2006/metadata/properties" ma:root="true" ma:fieldsID="3a83ccddca08c8210637dce87143f3d4" ns2:_="" ns3:_="">
    <xsd:import namespace="7c98d24e-53e3-4bdf-b726-7333b029e61d"/>
    <xsd:import namespace="376934f9-ebd5-44ad-b5c8-c277db03e31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98d24e-53e3-4bdf-b726-7333b029e6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c8d1111-cfb8-46d5-9e41-d84d2fa2f6c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6934f9-ebd5-44ad-b5c8-c277db03e31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2501488-f32c-4a69-a4bb-425f2b05df6a}" ma:internalName="TaxCatchAll" ma:showField="CatchAllData" ma:web="376934f9-ebd5-44ad-b5c8-c277db03e3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E8A0BF-1693-4AA6-A557-624FD3117B19}">
  <ds:schemaRefs>
    <ds:schemaRef ds:uri="http://schemas.microsoft.com/office/2006/metadata/properties"/>
    <ds:schemaRef ds:uri="http://schemas.microsoft.com/office/infopath/2007/PartnerControls"/>
    <ds:schemaRef ds:uri="7c98d24e-53e3-4bdf-b726-7333b029e61d"/>
    <ds:schemaRef ds:uri="376934f9-ebd5-44ad-b5c8-c277db03e310"/>
  </ds:schemaRefs>
</ds:datastoreItem>
</file>

<file path=customXml/itemProps2.xml><?xml version="1.0" encoding="utf-8"?>
<ds:datastoreItem xmlns:ds="http://schemas.openxmlformats.org/officeDocument/2006/customXml" ds:itemID="{443B9133-B54D-4458-803F-16EEC9779233}">
  <ds:schemaRefs>
    <ds:schemaRef ds:uri="http://schemas.microsoft.com/sharepoint/v3/contenttype/forms"/>
  </ds:schemaRefs>
</ds:datastoreItem>
</file>

<file path=customXml/itemProps3.xml><?xml version="1.0" encoding="utf-8"?>
<ds:datastoreItem xmlns:ds="http://schemas.openxmlformats.org/officeDocument/2006/customXml" ds:itemID="{1A1B9ADA-79AC-4A69-9736-7671FB672D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98d24e-53e3-4bdf-b726-7333b029e61d"/>
    <ds:schemaRef ds:uri="376934f9-ebd5-44ad-b5c8-c277db03e3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Hello Yr5  Please see additional Home Learning tasks. </vt:lpstr>
      <vt:lpstr>Writing</vt:lpstr>
      <vt:lpstr>PowerPoint Presentation</vt:lpstr>
      <vt:lpstr>Reading </vt:lpstr>
      <vt:lpstr>PowerPoint Presentation</vt:lpstr>
      <vt:lpstr>Spelling</vt:lpstr>
      <vt:lpstr>PowerPoint Presentation</vt:lpstr>
      <vt:lpstr>Creative Tasks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197</cp:revision>
  <dcterms:created xsi:type="dcterms:W3CDTF">2025-01-10T10:04:46Z</dcterms:created>
  <dcterms:modified xsi:type="dcterms:W3CDTF">2025-01-10T10:38:57Z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0x01010059CBE36B9E17BC4D83D83071BA944F67</vt:lpwstr>
  </property>
  <property fmtid="{D5CDD505-2E9C-101B-9397-08002B2CF9AE}" pid="3" name="MediaServiceImageTags">
    <vt:lpwstr/>
  </property>
</Properties>
</file>