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89" r:id="rId7"/>
    <p:sldId id="259" r:id="rId8"/>
    <p:sldId id="258" r:id="rId9"/>
    <p:sldId id="260" r:id="rId10"/>
    <p:sldId id="261" r:id="rId11"/>
    <p:sldId id="262" r:id="rId12"/>
    <p:sldId id="285" r:id="rId13"/>
    <p:sldId id="263" r:id="rId14"/>
    <p:sldId id="286" r:id="rId15"/>
    <p:sldId id="281" r:id="rId16"/>
    <p:sldId id="287" r:id="rId17"/>
    <p:sldId id="28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BD9744-6B97-4EFC-88FA-A8D6D5F39F1D}" v="6" dt="2026-01-27T11:21:57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Talbot" userId="a1a4bd0d-3ab2-41d2-9ec7-74b4b97900ad" providerId="ADAL" clId="{09C2C7BC-B869-41AC-9EB0-B9DF50DA5896}"/>
    <pc:docChg chg="undo custSel addSld delSld modSld">
      <pc:chgData name="Jane Talbot" userId="a1a4bd0d-3ab2-41d2-9ec7-74b4b97900ad" providerId="ADAL" clId="{09C2C7BC-B869-41AC-9EB0-B9DF50DA5896}" dt="2026-01-27T11:22:50.638" v="186" actId="2696"/>
      <pc:docMkLst>
        <pc:docMk/>
      </pc:docMkLst>
      <pc:sldChg chg="addSp delSp modSp mod">
        <pc:chgData name="Jane Talbot" userId="a1a4bd0d-3ab2-41d2-9ec7-74b4b97900ad" providerId="ADAL" clId="{09C2C7BC-B869-41AC-9EB0-B9DF50DA5896}" dt="2026-01-27T11:17:44.242" v="125" actId="9405"/>
        <pc:sldMkLst>
          <pc:docMk/>
          <pc:sldMk cId="1672825119" sldId="257"/>
        </pc:sldMkLst>
        <pc:spChg chg="mod">
          <ac:chgData name="Jane Talbot" userId="a1a4bd0d-3ab2-41d2-9ec7-74b4b97900ad" providerId="ADAL" clId="{09C2C7BC-B869-41AC-9EB0-B9DF50DA5896}" dt="2026-01-27T11:08:46.120" v="49" actId="26606"/>
          <ac:spMkLst>
            <pc:docMk/>
            <pc:sldMk cId="1672825119" sldId="257"/>
            <ac:spMk id="2" creationId="{EE7D1ACB-509C-CB78-D343-138F3BA43DE4}"/>
          </ac:spMkLst>
        </pc:spChg>
        <pc:spChg chg="add del mod">
          <ac:chgData name="Jane Talbot" userId="a1a4bd0d-3ab2-41d2-9ec7-74b4b97900ad" providerId="ADAL" clId="{09C2C7BC-B869-41AC-9EB0-B9DF50DA5896}" dt="2026-01-27T11:08:42.280" v="48" actId="22"/>
          <ac:spMkLst>
            <pc:docMk/>
            <pc:sldMk cId="1672825119" sldId="257"/>
            <ac:spMk id="4" creationId="{821C910F-1D04-5DA7-3B8D-B17700C3D396}"/>
          </ac:spMkLst>
        </pc:spChg>
        <pc:spChg chg="del">
          <ac:chgData name="Jane Talbot" userId="a1a4bd0d-3ab2-41d2-9ec7-74b4b97900ad" providerId="ADAL" clId="{09C2C7BC-B869-41AC-9EB0-B9DF50DA5896}" dt="2026-01-27T11:08:46.120" v="49" actId="26606"/>
          <ac:spMkLst>
            <pc:docMk/>
            <pc:sldMk cId="1672825119" sldId="257"/>
            <ac:spMk id="14" creationId="{33E93247-6229-44AB-A550-739E971E690B}"/>
          </ac:spMkLst>
        </pc:spChg>
        <pc:spChg chg="add">
          <ac:chgData name="Jane Talbot" userId="a1a4bd0d-3ab2-41d2-9ec7-74b4b97900ad" providerId="ADAL" clId="{09C2C7BC-B869-41AC-9EB0-B9DF50DA5896}" dt="2026-01-27T11:08:46.120" v="49" actId="26606"/>
          <ac:spMkLst>
            <pc:docMk/>
            <pc:sldMk cId="1672825119" sldId="257"/>
            <ac:spMk id="27" creationId="{33E93247-6229-44AB-A550-739E971E690B}"/>
          </ac:spMkLst>
        </pc:spChg>
        <pc:picChg chg="del">
          <ac:chgData name="Jane Talbot" userId="a1a4bd0d-3ab2-41d2-9ec7-74b4b97900ad" providerId="ADAL" clId="{09C2C7BC-B869-41AC-9EB0-B9DF50DA5896}" dt="2026-01-27T11:03:05.469" v="47" actId="478"/>
          <ac:picMkLst>
            <pc:docMk/>
            <pc:sldMk cId="1672825119" sldId="257"/>
            <ac:picMk id="5" creationId="{2C6E9B0C-8613-64D3-FF4C-F0930DD29850}"/>
          </ac:picMkLst>
        </pc:picChg>
        <pc:picChg chg="add mod ord">
          <ac:chgData name="Jane Talbot" userId="a1a4bd0d-3ab2-41d2-9ec7-74b4b97900ad" providerId="ADAL" clId="{09C2C7BC-B869-41AC-9EB0-B9DF50DA5896}" dt="2026-01-27T11:08:46.120" v="49" actId="26606"/>
          <ac:picMkLst>
            <pc:docMk/>
            <pc:sldMk cId="1672825119" sldId="257"/>
            <ac:picMk id="7" creationId="{87D5C38C-E441-5EA6-9A7C-7099B67CE191}"/>
          </ac:picMkLst>
        </pc:picChg>
        <pc:inkChg chg="add del">
          <ac:chgData name="Jane Talbot" userId="a1a4bd0d-3ab2-41d2-9ec7-74b4b97900ad" providerId="ADAL" clId="{09C2C7BC-B869-41AC-9EB0-B9DF50DA5896}" dt="2026-01-27T11:16:53.007" v="121" actId="9405"/>
          <ac:inkMkLst>
            <pc:docMk/>
            <pc:sldMk cId="1672825119" sldId="257"/>
            <ac:inkMk id="8" creationId="{EF32D293-D58C-A8BC-3DB1-B6BE6391D02B}"/>
          </ac:inkMkLst>
        </pc:inkChg>
        <pc:inkChg chg="add">
          <ac:chgData name="Jane Talbot" userId="a1a4bd0d-3ab2-41d2-9ec7-74b4b97900ad" providerId="ADAL" clId="{09C2C7BC-B869-41AC-9EB0-B9DF50DA5896}" dt="2026-01-27T11:16:42.711" v="117"/>
          <ac:inkMkLst>
            <pc:docMk/>
            <pc:sldMk cId="1672825119" sldId="257"/>
            <ac:inkMk id="9" creationId="{0D23C50D-A18E-0026-F633-37BBC58FAF76}"/>
          </ac:inkMkLst>
        </pc:inkChg>
        <pc:inkChg chg="add del">
          <ac:chgData name="Jane Talbot" userId="a1a4bd0d-3ab2-41d2-9ec7-74b4b97900ad" providerId="ADAL" clId="{09C2C7BC-B869-41AC-9EB0-B9DF50DA5896}" dt="2026-01-27T11:16:51.521" v="119" actId="9405"/>
          <ac:inkMkLst>
            <pc:docMk/>
            <pc:sldMk cId="1672825119" sldId="257"/>
            <ac:inkMk id="11" creationId="{4794F674-E50A-9FBC-F808-CC85EB6F55BA}"/>
          </ac:inkMkLst>
        </pc:inkChg>
        <pc:inkChg chg="add del">
          <ac:chgData name="Jane Talbot" userId="a1a4bd0d-3ab2-41d2-9ec7-74b4b97900ad" providerId="ADAL" clId="{09C2C7BC-B869-41AC-9EB0-B9DF50DA5896}" dt="2026-01-27T11:17:18.519" v="123" actId="9405"/>
          <ac:inkMkLst>
            <pc:docMk/>
            <pc:sldMk cId="1672825119" sldId="257"/>
            <ac:inkMk id="13" creationId="{2F36CBE4-5681-9921-CF10-60769FABE517}"/>
          </ac:inkMkLst>
        </pc:inkChg>
        <pc:inkChg chg="add">
          <ac:chgData name="Jane Talbot" userId="a1a4bd0d-3ab2-41d2-9ec7-74b4b97900ad" providerId="ADAL" clId="{09C2C7BC-B869-41AC-9EB0-B9DF50DA5896}" dt="2026-01-27T11:17:38.754" v="124" actId="9405"/>
          <ac:inkMkLst>
            <pc:docMk/>
            <pc:sldMk cId="1672825119" sldId="257"/>
            <ac:inkMk id="15" creationId="{1E890681-C408-C7CA-517D-887930B00D9D}"/>
          </ac:inkMkLst>
        </pc:inkChg>
        <pc:inkChg chg="add">
          <ac:chgData name="Jane Talbot" userId="a1a4bd0d-3ab2-41d2-9ec7-74b4b97900ad" providerId="ADAL" clId="{09C2C7BC-B869-41AC-9EB0-B9DF50DA5896}" dt="2026-01-27T11:17:44.242" v="125" actId="9405"/>
          <ac:inkMkLst>
            <pc:docMk/>
            <pc:sldMk cId="1672825119" sldId="257"/>
            <ac:inkMk id="17" creationId="{E343DDE8-2C87-335A-4EB8-6BA7DC3E1A89}"/>
          </ac:inkMkLst>
        </pc:inkChg>
        <pc:cxnChg chg="del">
          <ac:chgData name="Jane Talbot" userId="a1a4bd0d-3ab2-41d2-9ec7-74b4b97900ad" providerId="ADAL" clId="{09C2C7BC-B869-41AC-9EB0-B9DF50DA5896}" dt="2026-01-27T11:08:46.120" v="49" actId="26606"/>
          <ac:cxnSpMkLst>
            <pc:docMk/>
            <pc:sldMk cId="1672825119" sldId="257"/>
            <ac:cxnSpMk id="10" creationId="{F64F9B95-9045-48D2-B9F3-2927E98F54AA}"/>
          </ac:cxnSpMkLst>
        </pc:cxnChg>
        <pc:cxnChg chg="del">
          <ac:chgData name="Jane Talbot" userId="a1a4bd0d-3ab2-41d2-9ec7-74b4b97900ad" providerId="ADAL" clId="{09C2C7BC-B869-41AC-9EB0-B9DF50DA5896}" dt="2026-01-27T11:08:46.120" v="49" actId="26606"/>
          <ac:cxnSpMkLst>
            <pc:docMk/>
            <pc:sldMk cId="1672825119" sldId="257"/>
            <ac:cxnSpMk id="12" creationId="{085AA86F-6A4D-4BCB-A045-D992CDC2959B}"/>
          </ac:cxnSpMkLst>
        </pc:cxnChg>
        <pc:cxnChg chg="del">
          <ac:chgData name="Jane Talbot" userId="a1a4bd0d-3ab2-41d2-9ec7-74b4b97900ad" providerId="ADAL" clId="{09C2C7BC-B869-41AC-9EB0-B9DF50DA5896}" dt="2026-01-27T11:08:46.120" v="49" actId="26606"/>
          <ac:cxnSpMkLst>
            <pc:docMk/>
            <pc:sldMk cId="1672825119" sldId="257"/>
            <ac:cxnSpMk id="16" creationId="{EE2E603F-4A95-4FE8-BB06-211DFD75DBEF}"/>
          </ac:cxnSpMkLst>
        </pc:cxnChg>
        <pc:cxnChg chg="del">
          <ac:chgData name="Jane Talbot" userId="a1a4bd0d-3ab2-41d2-9ec7-74b4b97900ad" providerId="ADAL" clId="{09C2C7BC-B869-41AC-9EB0-B9DF50DA5896}" dt="2026-01-27T11:08:46.120" v="49" actId="26606"/>
          <ac:cxnSpMkLst>
            <pc:docMk/>
            <pc:sldMk cId="1672825119" sldId="257"/>
            <ac:cxnSpMk id="18" creationId="{D7CC41EB-2D81-4303-9171-6401B388BA35}"/>
          </ac:cxnSpMkLst>
        </pc:cxnChg>
        <pc:cxnChg chg="add">
          <ac:chgData name="Jane Talbot" userId="a1a4bd0d-3ab2-41d2-9ec7-74b4b97900ad" providerId="ADAL" clId="{09C2C7BC-B869-41AC-9EB0-B9DF50DA5896}" dt="2026-01-27T11:08:46.120" v="49" actId="26606"/>
          <ac:cxnSpMkLst>
            <pc:docMk/>
            <pc:sldMk cId="1672825119" sldId="257"/>
            <ac:cxnSpMk id="23" creationId="{F64F9B95-9045-48D2-B9F3-2927E98F54AA}"/>
          </ac:cxnSpMkLst>
        </pc:cxnChg>
        <pc:cxnChg chg="add">
          <ac:chgData name="Jane Talbot" userId="a1a4bd0d-3ab2-41d2-9ec7-74b4b97900ad" providerId="ADAL" clId="{09C2C7BC-B869-41AC-9EB0-B9DF50DA5896}" dt="2026-01-27T11:08:46.120" v="49" actId="26606"/>
          <ac:cxnSpMkLst>
            <pc:docMk/>
            <pc:sldMk cId="1672825119" sldId="257"/>
            <ac:cxnSpMk id="29" creationId="{EE2E603F-4A95-4FE8-BB06-211DFD75DBEF}"/>
          </ac:cxnSpMkLst>
        </pc:cxnChg>
      </pc:sldChg>
      <pc:sldChg chg="addSp delSp modSp mod setBg">
        <pc:chgData name="Jane Talbot" userId="a1a4bd0d-3ab2-41d2-9ec7-74b4b97900ad" providerId="ADAL" clId="{09C2C7BC-B869-41AC-9EB0-B9DF50DA5896}" dt="2026-01-14T19:50:31.084" v="16" actId="26606"/>
        <pc:sldMkLst>
          <pc:docMk/>
          <pc:sldMk cId="310573155" sldId="259"/>
        </pc:sldMkLst>
        <pc:spChg chg="mod">
          <ac:chgData name="Jane Talbot" userId="a1a4bd0d-3ab2-41d2-9ec7-74b4b97900ad" providerId="ADAL" clId="{09C2C7BC-B869-41AC-9EB0-B9DF50DA5896}" dt="2026-01-14T19:50:31.084" v="16" actId="26606"/>
          <ac:spMkLst>
            <pc:docMk/>
            <pc:sldMk cId="310573155" sldId="259"/>
            <ac:spMk id="2" creationId="{2CF36B0A-8F42-1ED1-B3C5-A79746335EF7}"/>
          </ac:spMkLst>
        </pc:spChg>
        <pc:spChg chg="add">
          <ac:chgData name="Jane Talbot" userId="a1a4bd0d-3ab2-41d2-9ec7-74b4b97900ad" providerId="ADAL" clId="{09C2C7BC-B869-41AC-9EB0-B9DF50DA5896}" dt="2026-01-14T19:50:31.084" v="16" actId="26606"/>
          <ac:spMkLst>
            <pc:docMk/>
            <pc:sldMk cId="310573155" sldId="259"/>
            <ac:spMk id="9" creationId="{F68B2C62-7648-4430-90D5-AE0F252AF113}"/>
          </ac:spMkLst>
        </pc:spChg>
        <pc:graphicFrameChg chg="add">
          <ac:chgData name="Jane Talbot" userId="a1a4bd0d-3ab2-41d2-9ec7-74b4b97900ad" providerId="ADAL" clId="{09C2C7BC-B869-41AC-9EB0-B9DF50DA5896}" dt="2026-01-14T19:50:31.084" v="16" actId="26606"/>
          <ac:graphicFrameMkLst>
            <pc:docMk/>
            <pc:sldMk cId="310573155" sldId="259"/>
            <ac:graphicFrameMk id="5" creationId="{FB448696-8421-6B02-C613-63C483DF617E}"/>
          </ac:graphicFrameMkLst>
        </pc:graphicFrameChg>
        <pc:cxnChg chg="add">
          <ac:chgData name="Jane Talbot" userId="a1a4bd0d-3ab2-41d2-9ec7-74b4b97900ad" providerId="ADAL" clId="{09C2C7BC-B869-41AC-9EB0-B9DF50DA5896}" dt="2026-01-14T19:50:31.084" v="16" actId="26606"/>
          <ac:cxnSpMkLst>
            <pc:docMk/>
            <pc:sldMk cId="310573155" sldId="259"/>
            <ac:cxnSpMk id="11" creationId="{AAD0195E-7F27-4D06-9427-0C121D721A14}"/>
          </ac:cxnSpMkLst>
        </pc:cxnChg>
        <pc:cxnChg chg="add">
          <ac:chgData name="Jane Talbot" userId="a1a4bd0d-3ab2-41d2-9ec7-74b4b97900ad" providerId="ADAL" clId="{09C2C7BC-B869-41AC-9EB0-B9DF50DA5896}" dt="2026-01-14T19:50:31.084" v="16" actId="26606"/>
          <ac:cxnSpMkLst>
            <pc:docMk/>
            <pc:sldMk cId="310573155" sldId="259"/>
            <ac:cxnSpMk id="13" creationId="{9D74C2FC-3228-4FC1-B97B-87AD35508D91}"/>
          </ac:cxnSpMkLst>
        </pc:cxnChg>
      </pc:sldChg>
      <pc:sldChg chg="addSp delSp modSp mod">
        <pc:chgData name="Jane Talbot" userId="a1a4bd0d-3ab2-41d2-9ec7-74b4b97900ad" providerId="ADAL" clId="{09C2C7BC-B869-41AC-9EB0-B9DF50DA5896}" dt="2026-01-27T10:56:42.493" v="26" actId="1076"/>
        <pc:sldMkLst>
          <pc:docMk/>
          <pc:sldMk cId="3172602493" sldId="260"/>
        </pc:sldMkLst>
        <pc:spChg chg="add del">
          <ac:chgData name="Jane Talbot" userId="a1a4bd0d-3ab2-41d2-9ec7-74b4b97900ad" providerId="ADAL" clId="{09C2C7BC-B869-41AC-9EB0-B9DF50DA5896}" dt="2026-01-27T10:55:47.375" v="18" actId="11529"/>
          <ac:spMkLst>
            <pc:docMk/>
            <pc:sldMk cId="3172602493" sldId="260"/>
            <ac:spMk id="3" creationId="{11A3F2A5-A98E-C99A-3B8D-4118100A9E58}"/>
          </ac:spMkLst>
        </pc:spChg>
        <pc:spChg chg="add">
          <ac:chgData name="Jane Talbot" userId="a1a4bd0d-3ab2-41d2-9ec7-74b4b97900ad" providerId="ADAL" clId="{09C2C7BC-B869-41AC-9EB0-B9DF50DA5896}" dt="2026-01-27T10:56:01.688" v="19" actId="11529"/>
          <ac:spMkLst>
            <pc:docMk/>
            <pc:sldMk cId="3172602493" sldId="260"/>
            <ac:spMk id="4" creationId="{F582F637-19E0-D83F-4DC9-9E8C7E2A17BD}"/>
          </ac:spMkLst>
        </pc:spChg>
        <pc:picChg chg="add mod">
          <ac:chgData name="Jane Talbot" userId="a1a4bd0d-3ab2-41d2-9ec7-74b4b97900ad" providerId="ADAL" clId="{09C2C7BC-B869-41AC-9EB0-B9DF50DA5896}" dt="2026-01-27T10:56:42.493" v="26" actId="1076"/>
          <ac:picMkLst>
            <pc:docMk/>
            <pc:sldMk cId="3172602493" sldId="260"/>
            <ac:picMk id="6" creationId="{25455110-5C93-8CD7-D95C-90E7EA7C5216}"/>
          </ac:picMkLst>
        </pc:picChg>
        <pc:picChg chg="add mod">
          <ac:chgData name="Jane Talbot" userId="a1a4bd0d-3ab2-41d2-9ec7-74b4b97900ad" providerId="ADAL" clId="{09C2C7BC-B869-41AC-9EB0-B9DF50DA5896}" dt="2026-01-27T10:56:36.203" v="25" actId="1076"/>
          <ac:picMkLst>
            <pc:docMk/>
            <pc:sldMk cId="3172602493" sldId="260"/>
            <ac:picMk id="7" creationId="{F3DAAFA0-25EF-6CC7-08FB-200C7BD531B9}"/>
          </ac:picMkLst>
        </pc:picChg>
      </pc:sldChg>
      <pc:sldChg chg="modSp mod">
        <pc:chgData name="Jane Talbot" userId="a1a4bd0d-3ab2-41d2-9ec7-74b4b97900ad" providerId="ADAL" clId="{09C2C7BC-B869-41AC-9EB0-B9DF50DA5896}" dt="2026-01-27T11:02:34.177" v="45" actId="20577"/>
        <pc:sldMkLst>
          <pc:docMk/>
          <pc:sldMk cId="0" sldId="281"/>
        </pc:sldMkLst>
        <pc:graphicFrameChg chg="modGraphic">
          <ac:chgData name="Jane Talbot" userId="a1a4bd0d-3ab2-41d2-9ec7-74b4b97900ad" providerId="ADAL" clId="{09C2C7BC-B869-41AC-9EB0-B9DF50DA5896}" dt="2026-01-27T11:02:34.177" v="45" actId="20577"/>
          <ac:graphicFrameMkLst>
            <pc:docMk/>
            <pc:sldMk cId="0" sldId="281"/>
            <ac:graphicFrameMk id="5" creationId="{4DAB9E57-701E-5CBA-2BE6-66A0EC37F564}"/>
          </ac:graphicFrameMkLst>
        </pc:graphicFrameChg>
      </pc:sldChg>
      <pc:sldChg chg="modSp mod">
        <pc:chgData name="Jane Talbot" userId="a1a4bd0d-3ab2-41d2-9ec7-74b4b97900ad" providerId="ADAL" clId="{09C2C7BC-B869-41AC-9EB0-B9DF50DA5896}" dt="2026-01-27T10:59:09.200" v="42" actId="1076"/>
        <pc:sldMkLst>
          <pc:docMk/>
          <pc:sldMk cId="2413017222" sldId="285"/>
        </pc:sldMkLst>
        <pc:spChg chg="mod">
          <ac:chgData name="Jane Talbot" userId="a1a4bd0d-3ab2-41d2-9ec7-74b4b97900ad" providerId="ADAL" clId="{09C2C7BC-B869-41AC-9EB0-B9DF50DA5896}" dt="2026-01-27T10:58:46.962" v="39" actId="1076"/>
          <ac:spMkLst>
            <pc:docMk/>
            <pc:sldMk cId="2413017222" sldId="285"/>
            <ac:spMk id="4" creationId="{CF842967-323B-725C-135A-D4DD5F589530}"/>
          </ac:spMkLst>
        </pc:spChg>
        <pc:spChg chg="mod">
          <ac:chgData name="Jane Talbot" userId="a1a4bd0d-3ab2-41d2-9ec7-74b4b97900ad" providerId="ADAL" clId="{09C2C7BC-B869-41AC-9EB0-B9DF50DA5896}" dt="2026-01-27T10:59:00.882" v="41" actId="1076"/>
          <ac:spMkLst>
            <pc:docMk/>
            <pc:sldMk cId="2413017222" sldId="285"/>
            <ac:spMk id="5" creationId="{44A9ACC9-6B47-68A7-D431-26DB5E379040}"/>
          </ac:spMkLst>
        </pc:spChg>
        <pc:spChg chg="mod">
          <ac:chgData name="Jane Talbot" userId="a1a4bd0d-3ab2-41d2-9ec7-74b4b97900ad" providerId="ADAL" clId="{09C2C7BC-B869-41AC-9EB0-B9DF50DA5896}" dt="2026-01-27T10:58:39.575" v="38" actId="1076"/>
          <ac:spMkLst>
            <pc:docMk/>
            <pc:sldMk cId="2413017222" sldId="285"/>
            <ac:spMk id="6" creationId="{4D3BF67B-3C34-5177-9CC9-385B927BAAA5}"/>
          </ac:spMkLst>
        </pc:spChg>
        <pc:spChg chg="mod">
          <ac:chgData name="Jane Talbot" userId="a1a4bd0d-3ab2-41d2-9ec7-74b4b97900ad" providerId="ADAL" clId="{09C2C7BC-B869-41AC-9EB0-B9DF50DA5896}" dt="2026-01-27T10:58:25.842" v="34" actId="14100"/>
          <ac:spMkLst>
            <pc:docMk/>
            <pc:sldMk cId="2413017222" sldId="285"/>
            <ac:spMk id="7" creationId="{0BFF0C22-5B74-3A45-C568-961B37C976EC}"/>
          </ac:spMkLst>
        </pc:spChg>
        <pc:picChg chg="mod">
          <ac:chgData name="Jane Talbot" userId="a1a4bd0d-3ab2-41d2-9ec7-74b4b97900ad" providerId="ADAL" clId="{09C2C7BC-B869-41AC-9EB0-B9DF50DA5896}" dt="2026-01-27T10:59:09.200" v="42" actId="1076"/>
          <ac:picMkLst>
            <pc:docMk/>
            <pc:sldMk cId="2413017222" sldId="285"/>
            <ac:picMk id="3" creationId="{A3ABF662-657B-DB0E-0D86-10CAF83BFB85}"/>
          </ac:picMkLst>
        </pc:picChg>
      </pc:sldChg>
      <pc:sldChg chg="addSp delSp modSp new mod setBg">
        <pc:chgData name="Jane Talbot" userId="a1a4bd0d-3ab2-41d2-9ec7-74b4b97900ad" providerId="ADAL" clId="{09C2C7BC-B869-41AC-9EB0-B9DF50DA5896}" dt="2026-01-14T19:49:52.403" v="15" actId="26606"/>
        <pc:sldMkLst>
          <pc:docMk/>
          <pc:sldMk cId="2626699934" sldId="288"/>
        </pc:sldMkLst>
        <pc:spChg chg="mod">
          <ac:chgData name="Jane Talbot" userId="a1a4bd0d-3ab2-41d2-9ec7-74b4b97900ad" providerId="ADAL" clId="{09C2C7BC-B869-41AC-9EB0-B9DF50DA5896}" dt="2026-01-14T19:49:52.403" v="15" actId="26606"/>
          <ac:spMkLst>
            <pc:docMk/>
            <pc:sldMk cId="2626699934" sldId="288"/>
            <ac:spMk id="2" creationId="{30144B42-E4F4-B7CE-9843-DC11BB674A5F}"/>
          </ac:spMkLst>
        </pc:spChg>
        <pc:spChg chg="add">
          <ac:chgData name="Jane Talbot" userId="a1a4bd0d-3ab2-41d2-9ec7-74b4b97900ad" providerId="ADAL" clId="{09C2C7BC-B869-41AC-9EB0-B9DF50DA5896}" dt="2026-01-14T19:49:52.403" v="15" actId="26606"/>
          <ac:spMkLst>
            <pc:docMk/>
            <pc:sldMk cId="2626699934" sldId="288"/>
            <ac:spMk id="14" creationId="{33E93247-6229-44AB-A550-739E971E690B}"/>
          </ac:spMkLst>
        </pc:spChg>
        <pc:picChg chg="add">
          <ac:chgData name="Jane Talbot" userId="a1a4bd0d-3ab2-41d2-9ec7-74b4b97900ad" providerId="ADAL" clId="{09C2C7BC-B869-41AC-9EB0-B9DF50DA5896}" dt="2026-01-14T19:49:52.403" v="15" actId="26606"/>
          <ac:picMkLst>
            <pc:docMk/>
            <pc:sldMk cId="2626699934" sldId="288"/>
            <ac:picMk id="7" creationId="{51AEE209-21FA-57A1-EC35-6A9044924833}"/>
          </ac:picMkLst>
        </pc:picChg>
        <pc:cxnChg chg="add">
          <ac:chgData name="Jane Talbot" userId="a1a4bd0d-3ab2-41d2-9ec7-74b4b97900ad" providerId="ADAL" clId="{09C2C7BC-B869-41AC-9EB0-B9DF50DA5896}" dt="2026-01-14T19:49:52.403" v="15" actId="26606"/>
          <ac:cxnSpMkLst>
            <pc:docMk/>
            <pc:sldMk cId="2626699934" sldId="288"/>
            <ac:cxnSpMk id="10" creationId="{F64F9B95-9045-48D2-B9F3-2927E98F54AA}"/>
          </ac:cxnSpMkLst>
        </pc:cxnChg>
        <pc:cxnChg chg="add">
          <ac:chgData name="Jane Talbot" userId="a1a4bd0d-3ab2-41d2-9ec7-74b4b97900ad" providerId="ADAL" clId="{09C2C7BC-B869-41AC-9EB0-B9DF50DA5896}" dt="2026-01-14T19:49:52.403" v="15" actId="26606"/>
          <ac:cxnSpMkLst>
            <pc:docMk/>
            <pc:sldMk cId="2626699934" sldId="288"/>
            <ac:cxnSpMk id="12" creationId="{085AA86F-6A4D-4BCB-A045-D992CDC2959B}"/>
          </ac:cxnSpMkLst>
        </pc:cxnChg>
        <pc:cxnChg chg="add">
          <ac:chgData name="Jane Talbot" userId="a1a4bd0d-3ab2-41d2-9ec7-74b4b97900ad" providerId="ADAL" clId="{09C2C7BC-B869-41AC-9EB0-B9DF50DA5896}" dt="2026-01-14T19:49:52.403" v="15" actId="26606"/>
          <ac:cxnSpMkLst>
            <pc:docMk/>
            <pc:sldMk cId="2626699934" sldId="288"/>
            <ac:cxnSpMk id="16" creationId="{EE2E603F-4A95-4FE8-BB06-211DFD75DBEF}"/>
          </ac:cxnSpMkLst>
        </pc:cxnChg>
        <pc:cxnChg chg="add">
          <ac:chgData name="Jane Talbot" userId="a1a4bd0d-3ab2-41d2-9ec7-74b4b97900ad" providerId="ADAL" clId="{09C2C7BC-B869-41AC-9EB0-B9DF50DA5896}" dt="2026-01-14T19:49:52.403" v="15" actId="26606"/>
          <ac:cxnSpMkLst>
            <pc:docMk/>
            <pc:sldMk cId="2626699934" sldId="288"/>
            <ac:cxnSpMk id="18" creationId="{D7CC41EB-2D81-4303-9171-6401B388BA35}"/>
          </ac:cxnSpMkLst>
        </pc:cxnChg>
      </pc:sldChg>
      <pc:sldChg chg="addSp delSp modSp add mod">
        <pc:chgData name="Jane Talbot" userId="a1a4bd0d-3ab2-41d2-9ec7-74b4b97900ad" providerId="ADAL" clId="{09C2C7BC-B869-41AC-9EB0-B9DF50DA5896}" dt="2026-01-27T11:22:22.230" v="185" actId="1076"/>
        <pc:sldMkLst>
          <pc:docMk/>
          <pc:sldMk cId="3503617825" sldId="289"/>
        </pc:sldMkLst>
        <pc:spChg chg="mod">
          <ac:chgData name="Jane Talbot" userId="a1a4bd0d-3ab2-41d2-9ec7-74b4b97900ad" providerId="ADAL" clId="{09C2C7BC-B869-41AC-9EB0-B9DF50DA5896}" dt="2026-01-27T11:10:59.735" v="76" actId="20577"/>
          <ac:spMkLst>
            <pc:docMk/>
            <pc:sldMk cId="3503617825" sldId="289"/>
            <ac:spMk id="2" creationId="{5A5920BD-B31E-DB2C-7D12-3DE28621CADC}"/>
          </ac:spMkLst>
        </pc:spChg>
        <pc:spChg chg="add mod">
          <ac:chgData name="Jane Talbot" userId="a1a4bd0d-3ab2-41d2-9ec7-74b4b97900ad" providerId="ADAL" clId="{09C2C7BC-B869-41AC-9EB0-B9DF50DA5896}" dt="2026-01-27T11:22:22.230" v="185" actId="1076"/>
          <ac:spMkLst>
            <pc:docMk/>
            <pc:sldMk cId="3503617825" sldId="289"/>
            <ac:spMk id="4" creationId="{AA7167F9-4F49-5474-1F78-D48059E7B0C9}"/>
          </ac:spMkLst>
        </pc:spChg>
        <pc:spChg chg="add del mod">
          <ac:chgData name="Jane Talbot" userId="a1a4bd0d-3ab2-41d2-9ec7-74b4b97900ad" providerId="ADAL" clId="{09C2C7BC-B869-41AC-9EB0-B9DF50DA5896}" dt="2026-01-27T11:20:26.728" v="154" actId="478"/>
          <ac:spMkLst>
            <pc:docMk/>
            <pc:sldMk cId="3503617825" sldId="289"/>
            <ac:spMk id="17" creationId="{1304CEE4-1370-6584-512B-A7FBE5CCD5AE}"/>
          </ac:spMkLst>
        </pc:spChg>
        <pc:picChg chg="del mod">
          <ac:chgData name="Jane Talbot" userId="a1a4bd0d-3ab2-41d2-9ec7-74b4b97900ad" providerId="ADAL" clId="{09C2C7BC-B869-41AC-9EB0-B9DF50DA5896}" dt="2026-01-27T11:19:02.872" v="132" actId="478"/>
          <ac:picMkLst>
            <pc:docMk/>
            <pc:sldMk cId="3503617825" sldId="289"/>
            <ac:picMk id="5" creationId="{EB79E8C7-854C-7799-2A1E-36FB2D594980}"/>
          </ac:picMkLst>
        </pc:picChg>
        <pc:picChg chg="add del mod">
          <ac:chgData name="Jane Talbot" userId="a1a4bd0d-3ab2-41d2-9ec7-74b4b97900ad" providerId="ADAL" clId="{09C2C7BC-B869-41AC-9EB0-B9DF50DA5896}" dt="2026-01-27T11:19:23.828" v="136" actId="21"/>
          <ac:picMkLst>
            <pc:docMk/>
            <pc:sldMk cId="3503617825" sldId="289"/>
            <ac:picMk id="20" creationId="{A1344AE0-D89C-00CC-8DD8-DDFFE81983E0}"/>
          </ac:picMkLst>
        </pc:picChg>
        <pc:picChg chg="add mod">
          <ac:chgData name="Jane Talbot" userId="a1a4bd0d-3ab2-41d2-9ec7-74b4b97900ad" providerId="ADAL" clId="{09C2C7BC-B869-41AC-9EB0-B9DF50DA5896}" dt="2026-01-27T11:22:15.753" v="184" actId="1076"/>
          <ac:picMkLst>
            <pc:docMk/>
            <pc:sldMk cId="3503617825" sldId="289"/>
            <ac:picMk id="21" creationId="{4F4BDF04-E5C1-7BFB-9BC7-FE1D6DB9606D}"/>
          </ac:picMkLst>
        </pc:picChg>
        <pc:inkChg chg="add del">
          <ac:chgData name="Jane Talbot" userId="a1a4bd0d-3ab2-41d2-9ec7-74b4b97900ad" providerId="ADAL" clId="{09C2C7BC-B869-41AC-9EB0-B9DF50DA5896}" dt="2026-01-27T11:20:41.047" v="159" actId="478"/>
          <ac:inkMkLst>
            <pc:docMk/>
            <pc:sldMk cId="3503617825" sldId="289"/>
            <ac:inkMk id="6" creationId="{76C55A09-5AE6-BAA8-2FA9-ECCD9786A357}"/>
          </ac:inkMkLst>
        </pc:inkChg>
        <pc:inkChg chg="add del">
          <ac:chgData name="Jane Talbot" userId="a1a4bd0d-3ab2-41d2-9ec7-74b4b97900ad" providerId="ADAL" clId="{09C2C7BC-B869-41AC-9EB0-B9DF50DA5896}" dt="2026-01-27T11:20:36.244" v="157" actId="478"/>
          <ac:inkMkLst>
            <pc:docMk/>
            <pc:sldMk cId="3503617825" sldId="289"/>
            <ac:inkMk id="7" creationId="{F5A248A7-8955-1E61-0C1E-1B0D78DD7F6D}"/>
          </ac:inkMkLst>
        </pc:inkChg>
        <pc:inkChg chg="add del">
          <ac:chgData name="Jane Talbot" userId="a1a4bd0d-3ab2-41d2-9ec7-74b4b97900ad" providerId="ADAL" clId="{09C2C7BC-B869-41AC-9EB0-B9DF50DA5896}" dt="2026-01-27T11:20:29.523" v="155" actId="478"/>
          <ac:inkMkLst>
            <pc:docMk/>
            <pc:sldMk cId="3503617825" sldId="289"/>
            <ac:inkMk id="8" creationId="{D6FC7AFF-433F-E417-AD8D-3628416A28F1}"/>
          </ac:inkMkLst>
        </pc:inkChg>
        <pc:inkChg chg="add del">
          <ac:chgData name="Jane Talbot" userId="a1a4bd0d-3ab2-41d2-9ec7-74b4b97900ad" providerId="ADAL" clId="{09C2C7BC-B869-41AC-9EB0-B9DF50DA5896}" dt="2026-01-27T11:20:39.025" v="158" actId="478"/>
          <ac:inkMkLst>
            <pc:docMk/>
            <pc:sldMk cId="3503617825" sldId="289"/>
            <ac:inkMk id="9" creationId="{5FA29C54-59FC-13F6-9136-D913CD1436B5}"/>
          </ac:inkMkLst>
        </pc:inkChg>
        <pc:inkChg chg="add del">
          <ac:chgData name="Jane Talbot" userId="a1a4bd0d-3ab2-41d2-9ec7-74b4b97900ad" providerId="ADAL" clId="{09C2C7BC-B869-41AC-9EB0-B9DF50DA5896}" dt="2026-01-27T11:20:31.776" v="156" actId="478"/>
          <ac:inkMkLst>
            <pc:docMk/>
            <pc:sldMk cId="3503617825" sldId="289"/>
            <ac:inkMk id="11" creationId="{06BDC560-6991-0AA4-4BA3-E377F9B65229}"/>
          </ac:inkMkLst>
        </pc:inkChg>
        <pc:inkChg chg="add del">
          <ac:chgData name="Jane Talbot" userId="a1a4bd0d-3ab2-41d2-9ec7-74b4b97900ad" providerId="ADAL" clId="{09C2C7BC-B869-41AC-9EB0-B9DF50DA5896}" dt="2026-01-27T11:21:44.024" v="180" actId="478"/>
          <ac:inkMkLst>
            <pc:docMk/>
            <pc:sldMk cId="3503617825" sldId="289"/>
            <ac:inkMk id="13" creationId="{C07A1DC8-11AD-FD1E-A933-F70B64DFA8A9}"/>
          </ac:inkMkLst>
        </pc:inkChg>
      </pc:sldChg>
      <pc:sldChg chg="addSp delSp modSp add del mod addAnim delAnim setClrOvrMap">
        <pc:chgData name="Jane Talbot" userId="a1a4bd0d-3ab2-41d2-9ec7-74b4b97900ad" providerId="ADAL" clId="{09C2C7BC-B869-41AC-9EB0-B9DF50DA5896}" dt="2026-01-27T11:22:50.638" v="186" actId="2696"/>
        <pc:sldMkLst>
          <pc:docMk/>
          <pc:sldMk cId="3541408905" sldId="290"/>
        </pc:sldMkLst>
        <pc:spChg chg="mod ord">
          <ac:chgData name="Jane Talbot" userId="a1a4bd0d-3ab2-41d2-9ec7-74b4b97900ad" providerId="ADAL" clId="{09C2C7BC-B869-41AC-9EB0-B9DF50DA5896}" dt="2026-01-27T11:20:07.551" v="150" actId="26606"/>
          <ac:spMkLst>
            <pc:docMk/>
            <pc:sldMk cId="3541408905" sldId="290"/>
            <ac:spMk id="2" creationId="{8F011B02-5CB5-9ABA-693B-477C6C936EEC}"/>
          </ac:spMkLst>
        </pc:spChg>
        <pc:spChg chg="del mod">
          <ac:chgData name="Jane Talbot" userId="a1a4bd0d-3ab2-41d2-9ec7-74b4b97900ad" providerId="ADAL" clId="{09C2C7BC-B869-41AC-9EB0-B9DF50DA5896}" dt="2026-01-27T11:19:32.923" v="139" actId="478"/>
          <ac:spMkLst>
            <pc:docMk/>
            <pc:sldMk cId="3541408905" sldId="290"/>
            <ac:spMk id="4" creationId="{4ED06124-98D3-755F-2504-CA04685E047A}"/>
          </ac:spMkLst>
        </pc:spChg>
        <pc:spChg chg="add del">
          <ac:chgData name="Jane Talbot" userId="a1a4bd0d-3ab2-41d2-9ec7-74b4b97900ad" providerId="ADAL" clId="{09C2C7BC-B869-41AC-9EB0-B9DF50DA5896}" dt="2026-01-27T11:20:07.551" v="150" actId="26606"/>
          <ac:spMkLst>
            <pc:docMk/>
            <pc:sldMk cId="3541408905" sldId="290"/>
            <ac:spMk id="14" creationId="{B071C3F9-9233-0459-64B6-CFC278C2B47F}"/>
          </ac:spMkLst>
        </pc:spChg>
        <pc:spChg chg="del">
          <ac:chgData name="Jane Talbot" userId="a1a4bd0d-3ab2-41d2-9ec7-74b4b97900ad" providerId="ADAL" clId="{09C2C7BC-B869-41AC-9EB0-B9DF50DA5896}" dt="2026-01-27T11:19:35.472" v="140" actId="478"/>
          <ac:spMkLst>
            <pc:docMk/>
            <pc:sldMk cId="3541408905" sldId="290"/>
            <ac:spMk id="17" creationId="{ACD16427-A7FA-104C-A171-0F187473F261}"/>
          </ac:spMkLst>
        </pc:spChg>
        <pc:spChg chg="add del">
          <ac:chgData name="Jane Talbot" userId="a1a4bd0d-3ab2-41d2-9ec7-74b4b97900ad" providerId="ADAL" clId="{09C2C7BC-B869-41AC-9EB0-B9DF50DA5896}" dt="2026-01-27T11:20:07.551" v="150" actId="26606"/>
          <ac:spMkLst>
            <pc:docMk/>
            <pc:sldMk cId="3541408905" sldId="290"/>
            <ac:spMk id="27" creationId="{33E93247-6229-44AB-A550-739E971E690B}"/>
          </ac:spMkLst>
        </pc:spChg>
        <pc:spChg chg="add del">
          <ac:chgData name="Jane Talbot" userId="a1a4bd0d-3ab2-41d2-9ec7-74b4b97900ad" providerId="ADAL" clId="{09C2C7BC-B869-41AC-9EB0-B9DF50DA5896}" dt="2026-01-27T11:20:07.551" v="150" actId="26606"/>
          <ac:spMkLst>
            <pc:docMk/>
            <pc:sldMk cId="3541408905" sldId="290"/>
            <ac:spMk id="29" creationId="{612349FF-7742-42ED-ADF3-238B5DDD176C}"/>
          </ac:spMkLst>
        </pc:spChg>
        <pc:picChg chg="add mod">
          <ac:chgData name="Jane Talbot" userId="a1a4bd0d-3ab2-41d2-9ec7-74b4b97900ad" providerId="ADAL" clId="{09C2C7BC-B869-41AC-9EB0-B9DF50DA5896}" dt="2026-01-27T11:20:20.132" v="153" actId="1076"/>
          <ac:picMkLst>
            <pc:docMk/>
            <pc:sldMk cId="3541408905" sldId="290"/>
            <ac:picMk id="3" creationId="{97EA8CCC-0A4A-6E33-7F83-B2F62176121D}"/>
          </ac:picMkLst>
        </pc:picChg>
        <pc:inkChg chg="del">
          <ac:chgData name="Jane Talbot" userId="a1a4bd0d-3ab2-41d2-9ec7-74b4b97900ad" providerId="ADAL" clId="{09C2C7BC-B869-41AC-9EB0-B9DF50DA5896}" dt="2026-01-27T11:19:53.784" v="145" actId="478"/>
          <ac:inkMkLst>
            <pc:docMk/>
            <pc:sldMk cId="3541408905" sldId="290"/>
            <ac:inkMk id="6" creationId="{3690B090-D5E2-BC3A-A3C7-6DCD9E08A8E0}"/>
          </ac:inkMkLst>
        </pc:inkChg>
        <pc:inkChg chg="del">
          <ac:chgData name="Jane Talbot" userId="a1a4bd0d-3ab2-41d2-9ec7-74b4b97900ad" providerId="ADAL" clId="{09C2C7BC-B869-41AC-9EB0-B9DF50DA5896}" dt="2026-01-27T11:19:46.172" v="143" actId="478"/>
          <ac:inkMkLst>
            <pc:docMk/>
            <pc:sldMk cId="3541408905" sldId="290"/>
            <ac:inkMk id="7" creationId="{83CCE2A7-1001-1BE5-F27D-EACC40E41E9C}"/>
          </ac:inkMkLst>
        </pc:inkChg>
        <pc:inkChg chg="del">
          <ac:chgData name="Jane Talbot" userId="a1a4bd0d-3ab2-41d2-9ec7-74b4b97900ad" providerId="ADAL" clId="{09C2C7BC-B869-41AC-9EB0-B9DF50DA5896}" dt="2026-01-27T11:19:40.929" v="141" actId="478"/>
          <ac:inkMkLst>
            <pc:docMk/>
            <pc:sldMk cId="3541408905" sldId="290"/>
            <ac:inkMk id="8" creationId="{62906435-1A39-6000-49EF-9BBD962A086D}"/>
          </ac:inkMkLst>
        </pc:inkChg>
        <pc:inkChg chg="del">
          <ac:chgData name="Jane Talbot" userId="a1a4bd0d-3ab2-41d2-9ec7-74b4b97900ad" providerId="ADAL" clId="{09C2C7BC-B869-41AC-9EB0-B9DF50DA5896}" dt="2026-01-27T11:19:48.239" v="144" actId="478"/>
          <ac:inkMkLst>
            <pc:docMk/>
            <pc:sldMk cId="3541408905" sldId="290"/>
            <ac:inkMk id="9" creationId="{3554B3EB-F5B8-B8A4-B3FD-3BC1EE5A45FA}"/>
          </ac:inkMkLst>
        </pc:inkChg>
        <pc:inkChg chg="del">
          <ac:chgData name="Jane Talbot" userId="a1a4bd0d-3ab2-41d2-9ec7-74b4b97900ad" providerId="ADAL" clId="{09C2C7BC-B869-41AC-9EB0-B9DF50DA5896}" dt="2026-01-27T11:19:43.662" v="142" actId="478"/>
          <ac:inkMkLst>
            <pc:docMk/>
            <pc:sldMk cId="3541408905" sldId="290"/>
            <ac:inkMk id="11" creationId="{3C4CFF33-453C-F301-FD96-3AFB2C22AE93}"/>
          </ac:inkMkLst>
        </pc:inkChg>
        <pc:inkChg chg="del">
          <ac:chgData name="Jane Talbot" userId="a1a4bd0d-3ab2-41d2-9ec7-74b4b97900ad" providerId="ADAL" clId="{09C2C7BC-B869-41AC-9EB0-B9DF50DA5896}" dt="2026-01-27T11:19:56.288" v="146" actId="478"/>
          <ac:inkMkLst>
            <pc:docMk/>
            <pc:sldMk cId="3541408905" sldId="290"/>
            <ac:inkMk id="13" creationId="{02DEB7C0-097B-E93A-AC5D-04125DE5D3D3}"/>
          </ac:inkMkLst>
        </pc:inkChg>
        <pc:cxnChg chg="add del">
          <ac:chgData name="Jane Talbot" userId="a1a4bd0d-3ab2-41d2-9ec7-74b4b97900ad" providerId="ADAL" clId="{09C2C7BC-B869-41AC-9EB0-B9DF50DA5896}" dt="2026-01-27T11:20:07.551" v="150" actId="26606"/>
          <ac:cxnSpMkLst>
            <pc:docMk/>
            <pc:sldMk cId="3541408905" sldId="290"/>
            <ac:cxnSpMk id="12" creationId="{0CB610A3-EB91-C2BF-54A5-E76828954DA4}"/>
          </ac:cxnSpMkLst>
        </pc:cxnChg>
        <pc:cxnChg chg="add del">
          <ac:chgData name="Jane Talbot" userId="a1a4bd0d-3ab2-41d2-9ec7-74b4b97900ad" providerId="ADAL" clId="{09C2C7BC-B869-41AC-9EB0-B9DF50DA5896}" dt="2026-01-27T11:20:07.551" v="150" actId="26606"/>
          <ac:cxnSpMkLst>
            <pc:docMk/>
            <pc:sldMk cId="3541408905" sldId="290"/>
            <ac:cxnSpMk id="16" creationId="{49932E06-5A15-3122-57C8-451ACFF44883}"/>
          </ac:cxnSpMkLst>
        </pc:cxnChg>
        <pc:cxnChg chg="add del">
          <ac:chgData name="Jane Talbot" userId="a1a4bd0d-3ab2-41d2-9ec7-74b4b97900ad" providerId="ADAL" clId="{09C2C7BC-B869-41AC-9EB0-B9DF50DA5896}" dt="2026-01-27T11:20:07.551" v="150" actId="26606"/>
          <ac:cxnSpMkLst>
            <pc:docMk/>
            <pc:sldMk cId="3541408905" sldId="290"/>
            <ac:cxnSpMk id="18" creationId="{BD548746-5ADB-4EC0-0480-335DF76BBB3E}"/>
          </ac:cxnSpMkLst>
        </pc:cxnChg>
        <pc:cxnChg chg="add del">
          <ac:chgData name="Jane Talbot" userId="a1a4bd0d-3ab2-41d2-9ec7-74b4b97900ad" providerId="ADAL" clId="{09C2C7BC-B869-41AC-9EB0-B9DF50DA5896}" dt="2026-01-27T11:20:07.551" v="150" actId="26606"/>
          <ac:cxnSpMkLst>
            <pc:docMk/>
            <pc:sldMk cId="3541408905" sldId="290"/>
            <ac:cxnSpMk id="23" creationId="{F64F9B95-9045-48D2-B9F3-2927E98F54AA}"/>
          </ac:cxnSpMkLst>
        </pc:cxnChg>
        <pc:cxnChg chg="add del">
          <ac:chgData name="Jane Talbot" userId="a1a4bd0d-3ab2-41d2-9ec7-74b4b97900ad" providerId="ADAL" clId="{09C2C7BC-B869-41AC-9EB0-B9DF50DA5896}" dt="2026-01-27T11:20:07.551" v="150" actId="26606"/>
          <ac:cxnSpMkLst>
            <pc:docMk/>
            <pc:sldMk cId="3541408905" sldId="290"/>
            <ac:cxnSpMk id="25" creationId="{085AA86F-6A4D-4BCB-A045-D992CDC2959B}"/>
          </ac:cxnSpMkLst>
        </pc:cxn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6" Type="http://schemas.openxmlformats.org/officeDocument/2006/relationships/image" Target="../media/image26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6" Type="http://schemas.openxmlformats.org/officeDocument/2006/relationships/image" Target="../media/image26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621F3-0633-4BBC-A4DC-A1937CF31D4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3BACA81-EA58-48EF-B1FF-FE40FB90614F}">
      <dgm:prSet/>
      <dgm:spPr/>
      <dgm:t>
        <a:bodyPr/>
        <a:lstStyle/>
        <a:p>
          <a:r>
            <a:rPr lang="en-GB"/>
            <a:t>Mrs Barton</a:t>
          </a:r>
          <a:endParaRPr lang="en-US"/>
        </a:p>
      </dgm:t>
    </dgm:pt>
    <dgm:pt modelId="{9867A25F-A7C4-442B-A2A3-1D6AC1E0E177}" type="parTrans" cxnId="{35BDD55B-E4FD-4164-9330-E07FEC7E814F}">
      <dgm:prSet/>
      <dgm:spPr/>
      <dgm:t>
        <a:bodyPr/>
        <a:lstStyle/>
        <a:p>
          <a:endParaRPr lang="en-US"/>
        </a:p>
      </dgm:t>
    </dgm:pt>
    <dgm:pt modelId="{AF1B0EB0-9AC2-4694-874B-5B52554FEE90}" type="sibTrans" cxnId="{35BDD55B-E4FD-4164-9330-E07FEC7E814F}">
      <dgm:prSet/>
      <dgm:spPr/>
      <dgm:t>
        <a:bodyPr/>
        <a:lstStyle/>
        <a:p>
          <a:endParaRPr lang="en-US"/>
        </a:p>
      </dgm:t>
    </dgm:pt>
    <dgm:pt modelId="{96DA7F06-C531-4332-8A61-D4EA14A4EF0D}">
      <dgm:prSet/>
      <dgm:spPr/>
      <dgm:t>
        <a:bodyPr/>
        <a:lstStyle/>
        <a:p>
          <a:r>
            <a:rPr lang="en-GB"/>
            <a:t>Mrs Talbot</a:t>
          </a:r>
          <a:endParaRPr lang="en-US"/>
        </a:p>
      </dgm:t>
    </dgm:pt>
    <dgm:pt modelId="{E33C45F1-EF27-45FB-9E42-85C6B6934C0D}" type="parTrans" cxnId="{25E2542C-720F-4D64-942D-CF7D0E89A43B}">
      <dgm:prSet/>
      <dgm:spPr/>
      <dgm:t>
        <a:bodyPr/>
        <a:lstStyle/>
        <a:p>
          <a:endParaRPr lang="en-US"/>
        </a:p>
      </dgm:t>
    </dgm:pt>
    <dgm:pt modelId="{1721BC0D-B22D-41C9-A267-D35E8943C7CC}" type="sibTrans" cxnId="{25E2542C-720F-4D64-942D-CF7D0E89A43B}">
      <dgm:prSet/>
      <dgm:spPr/>
      <dgm:t>
        <a:bodyPr/>
        <a:lstStyle/>
        <a:p>
          <a:endParaRPr lang="en-US"/>
        </a:p>
      </dgm:t>
    </dgm:pt>
    <dgm:pt modelId="{7534B235-8326-4756-974A-83ABF7FFAE59}">
      <dgm:prSet/>
      <dgm:spPr/>
      <dgm:t>
        <a:bodyPr/>
        <a:lstStyle/>
        <a:p>
          <a:r>
            <a:rPr lang="en-GB"/>
            <a:t>Mrs Landeryou/ Mr Carter</a:t>
          </a:r>
          <a:endParaRPr lang="en-US"/>
        </a:p>
      </dgm:t>
    </dgm:pt>
    <dgm:pt modelId="{0F59D832-0733-436B-B285-8B537C6BF101}" type="parTrans" cxnId="{8291261B-F3B7-42CA-BAAD-DC0F84109B16}">
      <dgm:prSet/>
      <dgm:spPr/>
      <dgm:t>
        <a:bodyPr/>
        <a:lstStyle/>
        <a:p>
          <a:endParaRPr lang="en-US"/>
        </a:p>
      </dgm:t>
    </dgm:pt>
    <dgm:pt modelId="{5F938D54-3E9D-4832-8840-66B6ACA9F267}" type="sibTrans" cxnId="{8291261B-F3B7-42CA-BAAD-DC0F84109B16}">
      <dgm:prSet/>
      <dgm:spPr/>
      <dgm:t>
        <a:bodyPr/>
        <a:lstStyle/>
        <a:p>
          <a:endParaRPr lang="en-US"/>
        </a:p>
      </dgm:t>
    </dgm:pt>
    <dgm:pt modelId="{60A06317-F17B-49EB-8B56-4DD73E7F9BF5}">
      <dgm:prSet/>
      <dgm:spPr/>
      <dgm:t>
        <a:bodyPr/>
        <a:lstStyle/>
        <a:p>
          <a:r>
            <a:rPr lang="en-GB"/>
            <a:t>Mrs Silvester</a:t>
          </a:r>
          <a:endParaRPr lang="en-US"/>
        </a:p>
      </dgm:t>
    </dgm:pt>
    <dgm:pt modelId="{1D0F66C1-F4E0-4223-9A81-BA0E4750FE15}" type="parTrans" cxnId="{F45E70D8-C854-475D-97A1-C867529D92F3}">
      <dgm:prSet/>
      <dgm:spPr/>
      <dgm:t>
        <a:bodyPr/>
        <a:lstStyle/>
        <a:p>
          <a:endParaRPr lang="en-US"/>
        </a:p>
      </dgm:t>
    </dgm:pt>
    <dgm:pt modelId="{A666801D-5F83-42F9-9939-26F3D80D466D}" type="sibTrans" cxnId="{F45E70D8-C854-475D-97A1-C867529D92F3}">
      <dgm:prSet/>
      <dgm:spPr/>
      <dgm:t>
        <a:bodyPr/>
        <a:lstStyle/>
        <a:p>
          <a:endParaRPr lang="en-US"/>
        </a:p>
      </dgm:t>
    </dgm:pt>
    <dgm:pt modelId="{FF8AA576-52C6-4F12-B4FA-828D84DB3FBA}">
      <dgm:prSet/>
      <dgm:spPr/>
      <dgm:t>
        <a:bodyPr/>
        <a:lstStyle/>
        <a:p>
          <a:r>
            <a:rPr lang="en-GB"/>
            <a:t>Mrs Bradley-Jones</a:t>
          </a:r>
          <a:endParaRPr lang="en-US"/>
        </a:p>
      </dgm:t>
    </dgm:pt>
    <dgm:pt modelId="{EBBE0804-DB96-4DD1-8F56-4B22DB7D993D}" type="parTrans" cxnId="{1D2F8BC5-920F-4DBF-BCC4-12264B260EFA}">
      <dgm:prSet/>
      <dgm:spPr/>
      <dgm:t>
        <a:bodyPr/>
        <a:lstStyle/>
        <a:p>
          <a:endParaRPr lang="en-US"/>
        </a:p>
      </dgm:t>
    </dgm:pt>
    <dgm:pt modelId="{BBA6B386-E19B-4572-BED3-E697D7E447D9}" type="sibTrans" cxnId="{1D2F8BC5-920F-4DBF-BCC4-12264B260EFA}">
      <dgm:prSet/>
      <dgm:spPr/>
      <dgm:t>
        <a:bodyPr/>
        <a:lstStyle/>
        <a:p>
          <a:endParaRPr lang="en-US"/>
        </a:p>
      </dgm:t>
    </dgm:pt>
    <dgm:pt modelId="{F00FE71B-52B2-4A6E-B037-F92416C187DA}">
      <dgm:prSet/>
      <dgm:spPr/>
      <dgm:t>
        <a:bodyPr/>
        <a:lstStyle/>
        <a:p>
          <a:r>
            <a:rPr lang="en-GB"/>
            <a:t>Mrs Curliss</a:t>
          </a:r>
          <a:endParaRPr lang="en-US"/>
        </a:p>
      </dgm:t>
    </dgm:pt>
    <dgm:pt modelId="{E092DDFE-7954-40E2-8D52-2AE24BFFC5AA}" type="parTrans" cxnId="{0297861A-8D3A-43AC-941E-B8D899C67DE7}">
      <dgm:prSet/>
      <dgm:spPr/>
      <dgm:t>
        <a:bodyPr/>
        <a:lstStyle/>
        <a:p>
          <a:endParaRPr lang="en-US"/>
        </a:p>
      </dgm:t>
    </dgm:pt>
    <dgm:pt modelId="{933D1E35-697F-4AB2-B873-B33DA1EE36DB}" type="sibTrans" cxnId="{0297861A-8D3A-43AC-941E-B8D899C67DE7}">
      <dgm:prSet/>
      <dgm:spPr/>
      <dgm:t>
        <a:bodyPr/>
        <a:lstStyle/>
        <a:p>
          <a:endParaRPr lang="en-US"/>
        </a:p>
      </dgm:t>
    </dgm:pt>
    <dgm:pt modelId="{551F9F64-7D18-4EF4-8403-92AF424EE691}" type="pres">
      <dgm:prSet presAssocID="{5C7621F3-0633-4BBC-A4DC-A1937CF31D4F}" presName="diagram" presStyleCnt="0">
        <dgm:presLayoutVars>
          <dgm:dir/>
          <dgm:resizeHandles val="exact"/>
        </dgm:presLayoutVars>
      </dgm:prSet>
      <dgm:spPr/>
    </dgm:pt>
    <dgm:pt modelId="{3127E271-CF3A-477E-A1B1-2A5AEA266D48}" type="pres">
      <dgm:prSet presAssocID="{93BACA81-EA58-48EF-B1FF-FE40FB90614F}" presName="node" presStyleLbl="node1" presStyleIdx="0" presStyleCnt="6">
        <dgm:presLayoutVars>
          <dgm:bulletEnabled val="1"/>
        </dgm:presLayoutVars>
      </dgm:prSet>
      <dgm:spPr/>
    </dgm:pt>
    <dgm:pt modelId="{D4741188-9C1B-4408-AC86-FA0B046742C3}" type="pres">
      <dgm:prSet presAssocID="{AF1B0EB0-9AC2-4694-874B-5B52554FEE90}" presName="sibTrans" presStyleCnt="0"/>
      <dgm:spPr/>
    </dgm:pt>
    <dgm:pt modelId="{9D96614D-9B7E-496C-B2D3-82776DE96C16}" type="pres">
      <dgm:prSet presAssocID="{96DA7F06-C531-4332-8A61-D4EA14A4EF0D}" presName="node" presStyleLbl="node1" presStyleIdx="1" presStyleCnt="6">
        <dgm:presLayoutVars>
          <dgm:bulletEnabled val="1"/>
        </dgm:presLayoutVars>
      </dgm:prSet>
      <dgm:spPr/>
    </dgm:pt>
    <dgm:pt modelId="{485126EA-30E4-480B-97A1-0365D11038A3}" type="pres">
      <dgm:prSet presAssocID="{1721BC0D-B22D-41C9-A267-D35E8943C7CC}" presName="sibTrans" presStyleCnt="0"/>
      <dgm:spPr/>
    </dgm:pt>
    <dgm:pt modelId="{422C9625-5605-4A53-966E-E653BB9D2B62}" type="pres">
      <dgm:prSet presAssocID="{7534B235-8326-4756-974A-83ABF7FFAE59}" presName="node" presStyleLbl="node1" presStyleIdx="2" presStyleCnt="6">
        <dgm:presLayoutVars>
          <dgm:bulletEnabled val="1"/>
        </dgm:presLayoutVars>
      </dgm:prSet>
      <dgm:spPr/>
    </dgm:pt>
    <dgm:pt modelId="{756E9B3E-39B9-4AC6-A4FC-C7CEF82B1239}" type="pres">
      <dgm:prSet presAssocID="{5F938D54-3E9D-4832-8840-66B6ACA9F267}" presName="sibTrans" presStyleCnt="0"/>
      <dgm:spPr/>
    </dgm:pt>
    <dgm:pt modelId="{F733F730-4BB1-461B-87AB-184295B23977}" type="pres">
      <dgm:prSet presAssocID="{60A06317-F17B-49EB-8B56-4DD73E7F9BF5}" presName="node" presStyleLbl="node1" presStyleIdx="3" presStyleCnt="6">
        <dgm:presLayoutVars>
          <dgm:bulletEnabled val="1"/>
        </dgm:presLayoutVars>
      </dgm:prSet>
      <dgm:spPr/>
    </dgm:pt>
    <dgm:pt modelId="{DAE51B85-39B4-4801-A9FC-88E0AC1A637E}" type="pres">
      <dgm:prSet presAssocID="{A666801D-5F83-42F9-9939-26F3D80D466D}" presName="sibTrans" presStyleCnt="0"/>
      <dgm:spPr/>
    </dgm:pt>
    <dgm:pt modelId="{972D8191-76F3-4487-B03D-9DB089D5BEEF}" type="pres">
      <dgm:prSet presAssocID="{FF8AA576-52C6-4F12-B4FA-828D84DB3FBA}" presName="node" presStyleLbl="node1" presStyleIdx="4" presStyleCnt="6">
        <dgm:presLayoutVars>
          <dgm:bulletEnabled val="1"/>
        </dgm:presLayoutVars>
      </dgm:prSet>
      <dgm:spPr/>
    </dgm:pt>
    <dgm:pt modelId="{55F1F5E4-8EC7-4333-88F3-C5E1A8DFF459}" type="pres">
      <dgm:prSet presAssocID="{BBA6B386-E19B-4572-BED3-E697D7E447D9}" presName="sibTrans" presStyleCnt="0"/>
      <dgm:spPr/>
    </dgm:pt>
    <dgm:pt modelId="{72AC2174-F712-4810-A7AD-FC78374B9EC5}" type="pres">
      <dgm:prSet presAssocID="{F00FE71B-52B2-4A6E-B037-F92416C187DA}" presName="node" presStyleLbl="node1" presStyleIdx="5" presStyleCnt="6">
        <dgm:presLayoutVars>
          <dgm:bulletEnabled val="1"/>
        </dgm:presLayoutVars>
      </dgm:prSet>
      <dgm:spPr/>
    </dgm:pt>
  </dgm:ptLst>
  <dgm:cxnLst>
    <dgm:cxn modelId="{0B048713-D0E2-40EA-ACBA-380459C09C2B}" type="presOf" srcId="{7534B235-8326-4756-974A-83ABF7FFAE59}" destId="{422C9625-5605-4A53-966E-E653BB9D2B62}" srcOrd="0" destOrd="0" presId="urn:microsoft.com/office/officeart/2005/8/layout/default"/>
    <dgm:cxn modelId="{0297861A-8D3A-43AC-941E-B8D899C67DE7}" srcId="{5C7621F3-0633-4BBC-A4DC-A1937CF31D4F}" destId="{F00FE71B-52B2-4A6E-B037-F92416C187DA}" srcOrd="5" destOrd="0" parTransId="{E092DDFE-7954-40E2-8D52-2AE24BFFC5AA}" sibTransId="{933D1E35-697F-4AB2-B873-B33DA1EE36DB}"/>
    <dgm:cxn modelId="{8291261B-F3B7-42CA-BAAD-DC0F84109B16}" srcId="{5C7621F3-0633-4BBC-A4DC-A1937CF31D4F}" destId="{7534B235-8326-4756-974A-83ABF7FFAE59}" srcOrd="2" destOrd="0" parTransId="{0F59D832-0733-436B-B285-8B537C6BF101}" sibTransId="{5F938D54-3E9D-4832-8840-66B6ACA9F267}"/>
    <dgm:cxn modelId="{25E2542C-720F-4D64-942D-CF7D0E89A43B}" srcId="{5C7621F3-0633-4BBC-A4DC-A1937CF31D4F}" destId="{96DA7F06-C531-4332-8A61-D4EA14A4EF0D}" srcOrd="1" destOrd="0" parTransId="{E33C45F1-EF27-45FB-9E42-85C6B6934C0D}" sibTransId="{1721BC0D-B22D-41C9-A267-D35E8943C7CC}"/>
    <dgm:cxn modelId="{2DAF302F-43FF-407F-A98B-F769EB9DBF7F}" type="presOf" srcId="{5C7621F3-0633-4BBC-A4DC-A1937CF31D4F}" destId="{551F9F64-7D18-4EF4-8403-92AF424EE691}" srcOrd="0" destOrd="0" presId="urn:microsoft.com/office/officeart/2005/8/layout/default"/>
    <dgm:cxn modelId="{7C382D3C-173C-4F9D-9F57-EC47184AE57B}" type="presOf" srcId="{93BACA81-EA58-48EF-B1FF-FE40FB90614F}" destId="{3127E271-CF3A-477E-A1B1-2A5AEA266D48}" srcOrd="0" destOrd="0" presId="urn:microsoft.com/office/officeart/2005/8/layout/default"/>
    <dgm:cxn modelId="{19BFE83D-846B-4EAD-A40F-3872B446C9E4}" type="presOf" srcId="{60A06317-F17B-49EB-8B56-4DD73E7F9BF5}" destId="{F733F730-4BB1-461B-87AB-184295B23977}" srcOrd="0" destOrd="0" presId="urn:microsoft.com/office/officeart/2005/8/layout/default"/>
    <dgm:cxn modelId="{35BDD55B-E4FD-4164-9330-E07FEC7E814F}" srcId="{5C7621F3-0633-4BBC-A4DC-A1937CF31D4F}" destId="{93BACA81-EA58-48EF-B1FF-FE40FB90614F}" srcOrd="0" destOrd="0" parTransId="{9867A25F-A7C4-442B-A2A3-1D6AC1E0E177}" sibTransId="{AF1B0EB0-9AC2-4694-874B-5B52554FEE90}"/>
    <dgm:cxn modelId="{A55895BC-F5CB-4E58-BB16-C3374399A3D8}" type="presOf" srcId="{96DA7F06-C531-4332-8A61-D4EA14A4EF0D}" destId="{9D96614D-9B7E-496C-B2D3-82776DE96C16}" srcOrd="0" destOrd="0" presId="urn:microsoft.com/office/officeart/2005/8/layout/default"/>
    <dgm:cxn modelId="{1D2F8BC5-920F-4DBF-BCC4-12264B260EFA}" srcId="{5C7621F3-0633-4BBC-A4DC-A1937CF31D4F}" destId="{FF8AA576-52C6-4F12-B4FA-828D84DB3FBA}" srcOrd="4" destOrd="0" parTransId="{EBBE0804-DB96-4DD1-8F56-4B22DB7D993D}" sibTransId="{BBA6B386-E19B-4572-BED3-E697D7E447D9}"/>
    <dgm:cxn modelId="{EEE578C9-5029-4993-A653-B60A961BC63C}" type="presOf" srcId="{F00FE71B-52B2-4A6E-B037-F92416C187DA}" destId="{72AC2174-F712-4810-A7AD-FC78374B9EC5}" srcOrd="0" destOrd="0" presId="urn:microsoft.com/office/officeart/2005/8/layout/default"/>
    <dgm:cxn modelId="{F45E70D8-C854-475D-97A1-C867529D92F3}" srcId="{5C7621F3-0633-4BBC-A4DC-A1937CF31D4F}" destId="{60A06317-F17B-49EB-8B56-4DD73E7F9BF5}" srcOrd="3" destOrd="0" parTransId="{1D0F66C1-F4E0-4223-9A81-BA0E4750FE15}" sibTransId="{A666801D-5F83-42F9-9939-26F3D80D466D}"/>
    <dgm:cxn modelId="{06774ADC-07F3-4B86-A9F1-CC2703961F02}" type="presOf" srcId="{FF8AA576-52C6-4F12-B4FA-828D84DB3FBA}" destId="{972D8191-76F3-4487-B03D-9DB089D5BEEF}" srcOrd="0" destOrd="0" presId="urn:microsoft.com/office/officeart/2005/8/layout/default"/>
    <dgm:cxn modelId="{CED15A7A-E022-4B2E-8689-943094C786B7}" type="presParOf" srcId="{551F9F64-7D18-4EF4-8403-92AF424EE691}" destId="{3127E271-CF3A-477E-A1B1-2A5AEA266D48}" srcOrd="0" destOrd="0" presId="urn:microsoft.com/office/officeart/2005/8/layout/default"/>
    <dgm:cxn modelId="{945CA286-698F-47C2-B61C-DB6E238D06B2}" type="presParOf" srcId="{551F9F64-7D18-4EF4-8403-92AF424EE691}" destId="{D4741188-9C1B-4408-AC86-FA0B046742C3}" srcOrd="1" destOrd="0" presId="urn:microsoft.com/office/officeart/2005/8/layout/default"/>
    <dgm:cxn modelId="{7E579668-85F6-403F-993B-1D8D88C6531F}" type="presParOf" srcId="{551F9F64-7D18-4EF4-8403-92AF424EE691}" destId="{9D96614D-9B7E-496C-B2D3-82776DE96C16}" srcOrd="2" destOrd="0" presId="urn:microsoft.com/office/officeart/2005/8/layout/default"/>
    <dgm:cxn modelId="{C6A44168-AFDA-4BEF-A6D4-35CEC703FF64}" type="presParOf" srcId="{551F9F64-7D18-4EF4-8403-92AF424EE691}" destId="{485126EA-30E4-480B-97A1-0365D11038A3}" srcOrd="3" destOrd="0" presId="urn:microsoft.com/office/officeart/2005/8/layout/default"/>
    <dgm:cxn modelId="{D0AAE5D0-1EA4-4D67-BACF-D89D179AC266}" type="presParOf" srcId="{551F9F64-7D18-4EF4-8403-92AF424EE691}" destId="{422C9625-5605-4A53-966E-E653BB9D2B62}" srcOrd="4" destOrd="0" presId="urn:microsoft.com/office/officeart/2005/8/layout/default"/>
    <dgm:cxn modelId="{C4DBAE20-9584-4C3F-9A11-835E2F512C84}" type="presParOf" srcId="{551F9F64-7D18-4EF4-8403-92AF424EE691}" destId="{756E9B3E-39B9-4AC6-A4FC-C7CEF82B1239}" srcOrd="5" destOrd="0" presId="urn:microsoft.com/office/officeart/2005/8/layout/default"/>
    <dgm:cxn modelId="{48D1ADB0-9F4C-4DDF-879F-3584633A4621}" type="presParOf" srcId="{551F9F64-7D18-4EF4-8403-92AF424EE691}" destId="{F733F730-4BB1-461B-87AB-184295B23977}" srcOrd="6" destOrd="0" presId="urn:microsoft.com/office/officeart/2005/8/layout/default"/>
    <dgm:cxn modelId="{A5768E5C-BEE5-4AC2-8887-0A2A7386F2FF}" type="presParOf" srcId="{551F9F64-7D18-4EF4-8403-92AF424EE691}" destId="{DAE51B85-39B4-4801-A9FC-88E0AC1A637E}" srcOrd="7" destOrd="0" presId="urn:microsoft.com/office/officeart/2005/8/layout/default"/>
    <dgm:cxn modelId="{E398BE87-EE28-4B57-9F03-BBC7FA6CFD63}" type="presParOf" srcId="{551F9F64-7D18-4EF4-8403-92AF424EE691}" destId="{972D8191-76F3-4487-B03D-9DB089D5BEEF}" srcOrd="8" destOrd="0" presId="urn:microsoft.com/office/officeart/2005/8/layout/default"/>
    <dgm:cxn modelId="{150B0BA0-E5B9-46D3-A915-3A0A54B1A973}" type="presParOf" srcId="{551F9F64-7D18-4EF4-8403-92AF424EE691}" destId="{55F1F5E4-8EC7-4333-88F3-C5E1A8DFF459}" srcOrd="9" destOrd="0" presId="urn:microsoft.com/office/officeart/2005/8/layout/default"/>
    <dgm:cxn modelId="{4674608B-3291-4708-B5AC-1013F3D2ACC9}" type="presParOf" srcId="{551F9F64-7D18-4EF4-8403-92AF424EE691}" destId="{72AC2174-F712-4810-A7AD-FC78374B9EC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3E5F46-CB40-4817-95F9-97C6E30353C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3B7EC650-5FA6-4387-A6B0-7CAA951CAB5B}">
      <dgm:prSet/>
      <dgm:spPr/>
      <dgm:t>
        <a:bodyPr/>
        <a:lstStyle/>
        <a:p>
          <a:pPr>
            <a:defRPr cap="all"/>
          </a:pPr>
          <a:r>
            <a:rPr lang="en-GB"/>
            <a:t>Wake-up: 07:00</a:t>
          </a:r>
          <a:endParaRPr lang="en-US"/>
        </a:p>
      </dgm:t>
    </dgm:pt>
    <dgm:pt modelId="{ADD19991-C51F-4115-ABAD-7D7F2A112A89}" type="parTrans" cxnId="{7D596837-8CBC-48D1-A2BF-75EAAE7EA1BB}">
      <dgm:prSet/>
      <dgm:spPr/>
      <dgm:t>
        <a:bodyPr/>
        <a:lstStyle/>
        <a:p>
          <a:endParaRPr lang="en-US"/>
        </a:p>
      </dgm:t>
    </dgm:pt>
    <dgm:pt modelId="{6F0408AB-CBE1-4EBA-AC27-4958E582F80D}" type="sibTrans" cxnId="{7D596837-8CBC-48D1-A2BF-75EAAE7EA1BB}">
      <dgm:prSet/>
      <dgm:spPr/>
      <dgm:t>
        <a:bodyPr/>
        <a:lstStyle/>
        <a:p>
          <a:endParaRPr lang="en-US"/>
        </a:p>
      </dgm:t>
    </dgm:pt>
    <dgm:pt modelId="{9421DB46-AAB8-4959-A2D7-5DCADB810EB1}">
      <dgm:prSet/>
      <dgm:spPr/>
      <dgm:t>
        <a:bodyPr/>
        <a:lstStyle/>
        <a:p>
          <a:pPr>
            <a:defRPr cap="all"/>
          </a:pPr>
          <a:r>
            <a:rPr lang="en-GB"/>
            <a:t>Breakfast: 07:30</a:t>
          </a:r>
          <a:endParaRPr lang="en-US"/>
        </a:p>
      </dgm:t>
    </dgm:pt>
    <dgm:pt modelId="{04880105-B0AF-4918-8DE4-81BEDF6865A7}" type="parTrans" cxnId="{C7BE4CEE-3771-42E7-991A-ADADAE287F45}">
      <dgm:prSet/>
      <dgm:spPr/>
      <dgm:t>
        <a:bodyPr/>
        <a:lstStyle/>
        <a:p>
          <a:endParaRPr lang="en-US"/>
        </a:p>
      </dgm:t>
    </dgm:pt>
    <dgm:pt modelId="{FBDF3DF3-858D-4E5F-A6CC-7415F4C2AC11}" type="sibTrans" cxnId="{C7BE4CEE-3771-42E7-991A-ADADAE287F45}">
      <dgm:prSet/>
      <dgm:spPr/>
      <dgm:t>
        <a:bodyPr/>
        <a:lstStyle/>
        <a:p>
          <a:endParaRPr lang="en-US"/>
        </a:p>
      </dgm:t>
    </dgm:pt>
    <dgm:pt modelId="{3B5D70A0-936E-4E3A-8E0A-C66AC716CBF4}">
      <dgm:prSet/>
      <dgm:spPr/>
      <dgm:t>
        <a:bodyPr/>
        <a:lstStyle/>
        <a:p>
          <a:pPr>
            <a:defRPr cap="all"/>
          </a:pPr>
          <a:r>
            <a:rPr lang="en-GB"/>
            <a:t>Morning Activity</a:t>
          </a:r>
          <a:endParaRPr lang="en-US"/>
        </a:p>
      </dgm:t>
    </dgm:pt>
    <dgm:pt modelId="{DFAF638C-4E25-473C-BA24-4F5A60AA1500}" type="parTrans" cxnId="{7F359DB9-6D0D-479F-ACDE-EAC91B7A9072}">
      <dgm:prSet/>
      <dgm:spPr/>
      <dgm:t>
        <a:bodyPr/>
        <a:lstStyle/>
        <a:p>
          <a:endParaRPr lang="en-US"/>
        </a:p>
      </dgm:t>
    </dgm:pt>
    <dgm:pt modelId="{F60BA44B-E116-4C96-98E3-4284CB4F5805}" type="sibTrans" cxnId="{7F359DB9-6D0D-479F-ACDE-EAC91B7A9072}">
      <dgm:prSet/>
      <dgm:spPr/>
      <dgm:t>
        <a:bodyPr/>
        <a:lstStyle/>
        <a:p>
          <a:endParaRPr lang="en-US"/>
        </a:p>
      </dgm:t>
    </dgm:pt>
    <dgm:pt modelId="{3D675DD8-328C-4C64-8F23-DC4429251305}">
      <dgm:prSet/>
      <dgm:spPr/>
      <dgm:t>
        <a:bodyPr/>
        <a:lstStyle/>
        <a:p>
          <a:pPr>
            <a:defRPr cap="all"/>
          </a:pPr>
          <a:r>
            <a:rPr lang="en-GB"/>
            <a:t>Lunch: 13:00</a:t>
          </a:r>
          <a:endParaRPr lang="en-US"/>
        </a:p>
      </dgm:t>
    </dgm:pt>
    <dgm:pt modelId="{EFCD17AA-96AD-4ECA-A482-ED6CB97AD112}" type="parTrans" cxnId="{63ECF344-7BDD-48D4-A01C-93F178424A50}">
      <dgm:prSet/>
      <dgm:spPr/>
      <dgm:t>
        <a:bodyPr/>
        <a:lstStyle/>
        <a:p>
          <a:endParaRPr lang="en-US"/>
        </a:p>
      </dgm:t>
    </dgm:pt>
    <dgm:pt modelId="{AEB096CD-430A-4AF2-BC3E-21B57F133F73}" type="sibTrans" cxnId="{63ECF344-7BDD-48D4-A01C-93F178424A50}">
      <dgm:prSet/>
      <dgm:spPr/>
      <dgm:t>
        <a:bodyPr/>
        <a:lstStyle/>
        <a:p>
          <a:endParaRPr lang="en-US"/>
        </a:p>
      </dgm:t>
    </dgm:pt>
    <dgm:pt modelId="{4E5515C9-B5B0-430B-8076-AC39F06999D1}">
      <dgm:prSet/>
      <dgm:spPr/>
      <dgm:t>
        <a:bodyPr/>
        <a:lstStyle/>
        <a:p>
          <a:pPr>
            <a:defRPr cap="all"/>
          </a:pPr>
          <a:r>
            <a:rPr lang="en-GB"/>
            <a:t>Afternoon Activity</a:t>
          </a:r>
          <a:endParaRPr lang="en-US"/>
        </a:p>
      </dgm:t>
    </dgm:pt>
    <dgm:pt modelId="{4EEC8EFF-CBA3-4581-8FDC-6B70AAACEA78}" type="parTrans" cxnId="{B1096AD8-D910-4BAA-ABC4-14BDF2AD93ED}">
      <dgm:prSet/>
      <dgm:spPr/>
      <dgm:t>
        <a:bodyPr/>
        <a:lstStyle/>
        <a:p>
          <a:endParaRPr lang="en-US"/>
        </a:p>
      </dgm:t>
    </dgm:pt>
    <dgm:pt modelId="{5B96071F-E0E8-446A-8C89-580DDED41915}" type="sibTrans" cxnId="{B1096AD8-D910-4BAA-ABC4-14BDF2AD93ED}">
      <dgm:prSet/>
      <dgm:spPr/>
      <dgm:t>
        <a:bodyPr/>
        <a:lstStyle/>
        <a:p>
          <a:endParaRPr lang="en-US"/>
        </a:p>
      </dgm:t>
    </dgm:pt>
    <dgm:pt modelId="{81E2E9D5-6AF1-4B37-8905-E871DC8354A4}">
      <dgm:prSet/>
      <dgm:spPr/>
      <dgm:t>
        <a:bodyPr/>
        <a:lstStyle/>
        <a:p>
          <a:pPr>
            <a:defRPr cap="all"/>
          </a:pPr>
          <a:r>
            <a:rPr lang="en-GB"/>
            <a:t>Dinner: 17:15</a:t>
          </a:r>
          <a:endParaRPr lang="en-US"/>
        </a:p>
      </dgm:t>
    </dgm:pt>
    <dgm:pt modelId="{C80E6F75-9F63-49F7-AB95-CB6ED3513F09}" type="parTrans" cxnId="{8C87CF72-3BE0-4C34-A000-AD319AC02E2B}">
      <dgm:prSet/>
      <dgm:spPr/>
      <dgm:t>
        <a:bodyPr/>
        <a:lstStyle/>
        <a:p>
          <a:endParaRPr lang="en-US"/>
        </a:p>
      </dgm:t>
    </dgm:pt>
    <dgm:pt modelId="{7B5AA6CF-4984-4CC8-AE15-D3FB4C315725}" type="sibTrans" cxnId="{8C87CF72-3BE0-4C34-A000-AD319AC02E2B}">
      <dgm:prSet/>
      <dgm:spPr/>
      <dgm:t>
        <a:bodyPr/>
        <a:lstStyle/>
        <a:p>
          <a:endParaRPr lang="en-US"/>
        </a:p>
      </dgm:t>
    </dgm:pt>
    <dgm:pt modelId="{49778161-5FB1-4DCB-B779-1B1368EA14C8}">
      <dgm:prSet/>
      <dgm:spPr/>
      <dgm:t>
        <a:bodyPr/>
        <a:lstStyle/>
        <a:p>
          <a:pPr>
            <a:defRPr cap="all"/>
          </a:pPr>
          <a:r>
            <a:rPr lang="en-GB"/>
            <a:t>Evening Activity</a:t>
          </a:r>
          <a:endParaRPr lang="en-US"/>
        </a:p>
      </dgm:t>
    </dgm:pt>
    <dgm:pt modelId="{51125A51-870C-41CF-9E5A-81D908AA864B}" type="parTrans" cxnId="{7507B69B-7B4A-4F0E-8DAF-55023B3F9E33}">
      <dgm:prSet/>
      <dgm:spPr/>
      <dgm:t>
        <a:bodyPr/>
        <a:lstStyle/>
        <a:p>
          <a:endParaRPr lang="en-US"/>
        </a:p>
      </dgm:t>
    </dgm:pt>
    <dgm:pt modelId="{664A668F-1BCA-48E9-AC87-A371BEC52A91}" type="sibTrans" cxnId="{7507B69B-7B4A-4F0E-8DAF-55023B3F9E33}">
      <dgm:prSet/>
      <dgm:spPr/>
      <dgm:t>
        <a:bodyPr/>
        <a:lstStyle/>
        <a:p>
          <a:endParaRPr lang="en-US"/>
        </a:p>
      </dgm:t>
    </dgm:pt>
    <dgm:pt modelId="{194D42B8-76DE-4DDD-A1D1-F775C5829F34}">
      <dgm:prSet/>
      <dgm:spPr/>
      <dgm:t>
        <a:bodyPr/>
        <a:lstStyle/>
        <a:p>
          <a:pPr>
            <a:defRPr cap="all"/>
          </a:pPr>
          <a:r>
            <a:rPr lang="en-GB"/>
            <a:t>Bedtime: 21:00</a:t>
          </a:r>
          <a:endParaRPr lang="en-US"/>
        </a:p>
      </dgm:t>
    </dgm:pt>
    <dgm:pt modelId="{7D0FCC14-88D7-4639-9B8C-15C4BB5B91BF}" type="parTrans" cxnId="{B2521CD3-CA98-4E5E-9C70-B0181BDDB3AC}">
      <dgm:prSet/>
      <dgm:spPr/>
      <dgm:t>
        <a:bodyPr/>
        <a:lstStyle/>
        <a:p>
          <a:endParaRPr lang="en-US"/>
        </a:p>
      </dgm:t>
    </dgm:pt>
    <dgm:pt modelId="{C4262CF4-BE08-4C2E-99C9-CE479085001E}" type="sibTrans" cxnId="{B2521CD3-CA98-4E5E-9C70-B0181BDDB3AC}">
      <dgm:prSet/>
      <dgm:spPr/>
      <dgm:t>
        <a:bodyPr/>
        <a:lstStyle/>
        <a:p>
          <a:endParaRPr lang="en-US"/>
        </a:p>
      </dgm:t>
    </dgm:pt>
    <dgm:pt modelId="{99C479F4-9923-4EB5-A1DD-A48F2BF025FB}" type="pres">
      <dgm:prSet presAssocID="{B83E5F46-CB40-4817-95F9-97C6E30353C4}" presName="root" presStyleCnt="0">
        <dgm:presLayoutVars>
          <dgm:dir/>
          <dgm:resizeHandles val="exact"/>
        </dgm:presLayoutVars>
      </dgm:prSet>
      <dgm:spPr/>
    </dgm:pt>
    <dgm:pt modelId="{72B55BC7-B6F5-4BA3-A131-88C89EB2DEEB}" type="pres">
      <dgm:prSet presAssocID="{3B7EC650-5FA6-4387-A6B0-7CAA951CAB5B}" presName="compNode" presStyleCnt="0"/>
      <dgm:spPr/>
    </dgm:pt>
    <dgm:pt modelId="{0A963DFE-F885-4139-8F11-D92FD8971135}" type="pres">
      <dgm:prSet presAssocID="{3B7EC650-5FA6-4387-A6B0-7CAA951CAB5B}" presName="iconBgRect" presStyleLbl="bgShp" presStyleIdx="0" presStyleCnt="8"/>
      <dgm:spPr/>
    </dgm:pt>
    <dgm:pt modelId="{064B5C2C-5ACB-4A8F-A505-8D1718057536}" type="pres">
      <dgm:prSet presAssocID="{3B7EC650-5FA6-4387-A6B0-7CAA951CAB5B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ghway scene"/>
        </a:ext>
      </dgm:extLst>
    </dgm:pt>
    <dgm:pt modelId="{B731D35E-C8CD-4DE6-BB60-2BA9C07D0E78}" type="pres">
      <dgm:prSet presAssocID="{3B7EC650-5FA6-4387-A6B0-7CAA951CAB5B}" presName="spaceRect" presStyleCnt="0"/>
      <dgm:spPr/>
    </dgm:pt>
    <dgm:pt modelId="{7DBA9B92-7846-4BC8-862E-1591856BF2F2}" type="pres">
      <dgm:prSet presAssocID="{3B7EC650-5FA6-4387-A6B0-7CAA951CAB5B}" presName="textRect" presStyleLbl="revTx" presStyleIdx="0" presStyleCnt="8">
        <dgm:presLayoutVars>
          <dgm:chMax val="1"/>
          <dgm:chPref val="1"/>
        </dgm:presLayoutVars>
      </dgm:prSet>
      <dgm:spPr/>
    </dgm:pt>
    <dgm:pt modelId="{0156CCBD-FDA0-4CBF-A8C6-4FF935225AE5}" type="pres">
      <dgm:prSet presAssocID="{6F0408AB-CBE1-4EBA-AC27-4958E582F80D}" presName="sibTrans" presStyleCnt="0"/>
      <dgm:spPr/>
    </dgm:pt>
    <dgm:pt modelId="{747202DF-8A3C-455C-BE05-489FE1BFC495}" type="pres">
      <dgm:prSet presAssocID="{9421DB46-AAB8-4959-A2D7-5DCADB810EB1}" presName="compNode" presStyleCnt="0"/>
      <dgm:spPr/>
    </dgm:pt>
    <dgm:pt modelId="{AF7B5913-F82D-4B2E-A0E7-1C26A04309FA}" type="pres">
      <dgm:prSet presAssocID="{9421DB46-AAB8-4959-A2D7-5DCADB810EB1}" presName="iconBgRect" presStyleLbl="bgShp" presStyleIdx="1" presStyleCnt="8"/>
      <dgm:spPr/>
    </dgm:pt>
    <dgm:pt modelId="{C80EBEF7-F3CA-4BE7-BBA8-8C5E69A07A34}" type="pres">
      <dgm:prSet presAssocID="{9421DB46-AAB8-4959-A2D7-5DCADB810EB1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"/>
        </a:ext>
      </dgm:extLst>
    </dgm:pt>
    <dgm:pt modelId="{270D0EC2-0ACC-40F6-8F73-49CA990F1603}" type="pres">
      <dgm:prSet presAssocID="{9421DB46-AAB8-4959-A2D7-5DCADB810EB1}" presName="spaceRect" presStyleCnt="0"/>
      <dgm:spPr/>
    </dgm:pt>
    <dgm:pt modelId="{B581EE18-0277-4463-9BED-31ACA0664145}" type="pres">
      <dgm:prSet presAssocID="{9421DB46-AAB8-4959-A2D7-5DCADB810EB1}" presName="textRect" presStyleLbl="revTx" presStyleIdx="1" presStyleCnt="8">
        <dgm:presLayoutVars>
          <dgm:chMax val="1"/>
          <dgm:chPref val="1"/>
        </dgm:presLayoutVars>
      </dgm:prSet>
      <dgm:spPr/>
    </dgm:pt>
    <dgm:pt modelId="{4E7231A4-F3AA-4C44-956B-2C0073D418E5}" type="pres">
      <dgm:prSet presAssocID="{FBDF3DF3-858D-4E5F-A6CC-7415F4C2AC11}" presName="sibTrans" presStyleCnt="0"/>
      <dgm:spPr/>
    </dgm:pt>
    <dgm:pt modelId="{9D8F7E4F-41D7-4725-A782-EBE85AF1A1FB}" type="pres">
      <dgm:prSet presAssocID="{3B5D70A0-936E-4E3A-8E0A-C66AC716CBF4}" presName="compNode" presStyleCnt="0"/>
      <dgm:spPr/>
    </dgm:pt>
    <dgm:pt modelId="{FC196CC0-10FE-4AEE-B1ED-A1A4C33574EC}" type="pres">
      <dgm:prSet presAssocID="{3B5D70A0-936E-4E3A-8E0A-C66AC716CBF4}" presName="iconBgRect" presStyleLbl="bgShp" presStyleIdx="2" presStyleCnt="8"/>
      <dgm:spPr/>
    </dgm:pt>
    <dgm:pt modelId="{4EC5D2F3-A4D5-4346-BDB3-52EB789363F9}" type="pres">
      <dgm:prSet presAssocID="{3B5D70A0-936E-4E3A-8E0A-C66AC716CBF4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D48EDD44-B53E-440A-836F-46C1B940A2D4}" type="pres">
      <dgm:prSet presAssocID="{3B5D70A0-936E-4E3A-8E0A-C66AC716CBF4}" presName="spaceRect" presStyleCnt="0"/>
      <dgm:spPr/>
    </dgm:pt>
    <dgm:pt modelId="{4E9231FD-1953-4927-847D-A579C10FC934}" type="pres">
      <dgm:prSet presAssocID="{3B5D70A0-936E-4E3A-8E0A-C66AC716CBF4}" presName="textRect" presStyleLbl="revTx" presStyleIdx="2" presStyleCnt="8">
        <dgm:presLayoutVars>
          <dgm:chMax val="1"/>
          <dgm:chPref val="1"/>
        </dgm:presLayoutVars>
      </dgm:prSet>
      <dgm:spPr/>
    </dgm:pt>
    <dgm:pt modelId="{27F5D8D3-AC2E-4D4B-91B6-DB12DFC8D0A6}" type="pres">
      <dgm:prSet presAssocID="{F60BA44B-E116-4C96-98E3-4284CB4F5805}" presName="sibTrans" presStyleCnt="0"/>
      <dgm:spPr/>
    </dgm:pt>
    <dgm:pt modelId="{CA971248-F18E-44D3-BCD0-B8777AFA29C1}" type="pres">
      <dgm:prSet presAssocID="{3D675DD8-328C-4C64-8F23-DC4429251305}" presName="compNode" presStyleCnt="0"/>
      <dgm:spPr/>
    </dgm:pt>
    <dgm:pt modelId="{2F3F4D52-55E8-4ECD-A2FF-A164F8E39F7F}" type="pres">
      <dgm:prSet presAssocID="{3D675DD8-328C-4C64-8F23-DC4429251305}" presName="iconBgRect" presStyleLbl="bgShp" presStyleIdx="3" presStyleCnt="8"/>
      <dgm:spPr/>
    </dgm:pt>
    <dgm:pt modelId="{91FF04E9-0836-4FF9-8630-82FDEB049DA5}" type="pres">
      <dgm:prSet presAssocID="{3D675DD8-328C-4C64-8F23-DC4429251305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rger and Drink"/>
        </a:ext>
      </dgm:extLst>
    </dgm:pt>
    <dgm:pt modelId="{618A3116-4CD0-459D-BA4A-FA386762824D}" type="pres">
      <dgm:prSet presAssocID="{3D675DD8-328C-4C64-8F23-DC4429251305}" presName="spaceRect" presStyleCnt="0"/>
      <dgm:spPr/>
    </dgm:pt>
    <dgm:pt modelId="{376427EC-4328-413F-B9DF-478597D53366}" type="pres">
      <dgm:prSet presAssocID="{3D675DD8-328C-4C64-8F23-DC4429251305}" presName="textRect" presStyleLbl="revTx" presStyleIdx="3" presStyleCnt="8">
        <dgm:presLayoutVars>
          <dgm:chMax val="1"/>
          <dgm:chPref val="1"/>
        </dgm:presLayoutVars>
      </dgm:prSet>
      <dgm:spPr/>
    </dgm:pt>
    <dgm:pt modelId="{852263AA-7782-46BF-81B3-73339B0DD9E6}" type="pres">
      <dgm:prSet presAssocID="{AEB096CD-430A-4AF2-BC3E-21B57F133F73}" presName="sibTrans" presStyleCnt="0"/>
      <dgm:spPr/>
    </dgm:pt>
    <dgm:pt modelId="{7DEAD4B3-28FF-4727-BBB0-09ED88F32589}" type="pres">
      <dgm:prSet presAssocID="{4E5515C9-B5B0-430B-8076-AC39F06999D1}" presName="compNode" presStyleCnt="0"/>
      <dgm:spPr/>
    </dgm:pt>
    <dgm:pt modelId="{4D22E593-D5E7-45AB-9394-1AC2073E32B3}" type="pres">
      <dgm:prSet presAssocID="{4E5515C9-B5B0-430B-8076-AC39F06999D1}" presName="iconBgRect" presStyleLbl="bgShp" presStyleIdx="4" presStyleCnt="8"/>
      <dgm:spPr/>
    </dgm:pt>
    <dgm:pt modelId="{827E4F67-8EAE-4F39-9FF2-186A3DCF0420}" type="pres">
      <dgm:prSet presAssocID="{4E5515C9-B5B0-430B-8076-AC39F06999D1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3A926B37-4A7C-421E-B9D9-FEB3FB499AF6}" type="pres">
      <dgm:prSet presAssocID="{4E5515C9-B5B0-430B-8076-AC39F06999D1}" presName="spaceRect" presStyleCnt="0"/>
      <dgm:spPr/>
    </dgm:pt>
    <dgm:pt modelId="{13DFA052-077B-4718-AF22-C1F7F221BC46}" type="pres">
      <dgm:prSet presAssocID="{4E5515C9-B5B0-430B-8076-AC39F06999D1}" presName="textRect" presStyleLbl="revTx" presStyleIdx="4" presStyleCnt="8">
        <dgm:presLayoutVars>
          <dgm:chMax val="1"/>
          <dgm:chPref val="1"/>
        </dgm:presLayoutVars>
      </dgm:prSet>
      <dgm:spPr/>
    </dgm:pt>
    <dgm:pt modelId="{2A315CB9-4303-4561-92D5-394AC96386DE}" type="pres">
      <dgm:prSet presAssocID="{5B96071F-E0E8-446A-8C89-580DDED41915}" presName="sibTrans" presStyleCnt="0"/>
      <dgm:spPr/>
    </dgm:pt>
    <dgm:pt modelId="{5F2E6585-1C02-4C16-AE2D-5801234E6F5E}" type="pres">
      <dgm:prSet presAssocID="{81E2E9D5-6AF1-4B37-8905-E871DC8354A4}" presName="compNode" presStyleCnt="0"/>
      <dgm:spPr/>
    </dgm:pt>
    <dgm:pt modelId="{52855340-64A3-4DE4-A708-03331EFD2D1B}" type="pres">
      <dgm:prSet presAssocID="{81E2E9D5-6AF1-4B37-8905-E871DC8354A4}" presName="iconBgRect" presStyleLbl="bgShp" presStyleIdx="5" presStyleCnt="8"/>
      <dgm:spPr/>
    </dgm:pt>
    <dgm:pt modelId="{636E3C52-291C-4841-AC03-F4A0FF336656}" type="pres">
      <dgm:prSet presAssocID="{81E2E9D5-6AF1-4B37-8905-E871DC8354A4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 Setting"/>
        </a:ext>
      </dgm:extLst>
    </dgm:pt>
    <dgm:pt modelId="{B74545EF-6078-4FE9-8503-99938B5E7D5B}" type="pres">
      <dgm:prSet presAssocID="{81E2E9D5-6AF1-4B37-8905-E871DC8354A4}" presName="spaceRect" presStyleCnt="0"/>
      <dgm:spPr/>
    </dgm:pt>
    <dgm:pt modelId="{10BE34BA-D6B7-4022-B192-028F88E70874}" type="pres">
      <dgm:prSet presAssocID="{81E2E9D5-6AF1-4B37-8905-E871DC8354A4}" presName="textRect" presStyleLbl="revTx" presStyleIdx="5" presStyleCnt="8">
        <dgm:presLayoutVars>
          <dgm:chMax val="1"/>
          <dgm:chPref val="1"/>
        </dgm:presLayoutVars>
      </dgm:prSet>
      <dgm:spPr/>
    </dgm:pt>
    <dgm:pt modelId="{AB8CF1AC-3A21-4B0D-88EE-E60D2C2CB382}" type="pres">
      <dgm:prSet presAssocID="{7B5AA6CF-4984-4CC8-AE15-D3FB4C315725}" presName="sibTrans" presStyleCnt="0"/>
      <dgm:spPr/>
    </dgm:pt>
    <dgm:pt modelId="{3C5AEFFA-9B3A-4544-9A36-D6B9E7EDF6EE}" type="pres">
      <dgm:prSet presAssocID="{49778161-5FB1-4DCB-B779-1B1368EA14C8}" presName="compNode" presStyleCnt="0"/>
      <dgm:spPr/>
    </dgm:pt>
    <dgm:pt modelId="{72613F99-245E-47DF-8ABC-0034DA3EA012}" type="pres">
      <dgm:prSet presAssocID="{49778161-5FB1-4DCB-B779-1B1368EA14C8}" presName="iconBgRect" presStyleLbl="bgShp" presStyleIdx="6" presStyleCnt="8"/>
      <dgm:spPr/>
    </dgm:pt>
    <dgm:pt modelId="{E27DB340-78D2-4B77-BD85-151E7939851A}" type="pres">
      <dgm:prSet presAssocID="{49778161-5FB1-4DCB-B779-1B1368EA14C8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e"/>
        </a:ext>
      </dgm:extLst>
    </dgm:pt>
    <dgm:pt modelId="{BFC452C9-4C9C-482F-B569-E114537CA5B3}" type="pres">
      <dgm:prSet presAssocID="{49778161-5FB1-4DCB-B779-1B1368EA14C8}" presName="spaceRect" presStyleCnt="0"/>
      <dgm:spPr/>
    </dgm:pt>
    <dgm:pt modelId="{885C9853-0214-422D-9FA8-B53362D0FBCC}" type="pres">
      <dgm:prSet presAssocID="{49778161-5FB1-4DCB-B779-1B1368EA14C8}" presName="textRect" presStyleLbl="revTx" presStyleIdx="6" presStyleCnt="8">
        <dgm:presLayoutVars>
          <dgm:chMax val="1"/>
          <dgm:chPref val="1"/>
        </dgm:presLayoutVars>
      </dgm:prSet>
      <dgm:spPr/>
    </dgm:pt>
    <dgm:pt modelId="{5331D7DF-72CE-45AD-ABF3-23832FF85324}" type="pres">
      <dgm:prSet presAssocID="{664A668F-1BCA-48E9-AC87-A371BEC52A91}" presName="sibTrans" presStyleCnt="0"/>
      <dgm:spPr/>
    </dgm:pt>
    <dgm:pt modelId="{95DACCCF-2FE8-44D4-AD1C-B7809622AAF3}" type="pres">
      <dgm:prSet presAssocID="{194D42B8-76DE-4DDD-A1D1-F775C5829F34}" presName="compNode" presStyleCnt="0"/>
      <dgm:spPr/>
    </dgm:pt>
    <dgm:pt modelId="{D876B05B-3230-4028-B2D7-24DFE356E243}" type="pres">
      <dgm:prSet presAssocID="{194D42B8-76DE-4DDD-A1D1-F775C5829F34}" presName="iconBgRect" presStyleLbl="bgShp" presStyleIdx="7" presStyleCnt="8"/>
      <dgm:spPr/>
    </dgm:pt>
    <dgm:pt modelId="{B0840A06-8204-43A6-BC3D-A502478B05A9}" type="pres">
      <dgm:prSet presAssocID="{194D42B8-76DE-4DDD-A1D1-F775C5829F34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d"/>
        </a:ext>
      </dgm:extLst>
    </dgm:pt>
    <dgm:pt modelId="{FA9B89E9-6F25-447C-BC9C-7F512B4F45D1}" type="pres">
      <dgm:prSet presAssocID="{194D42B8-76DE-4DDD-A1D1-F775C5829F34}" presName="spaceRect" presStyleCnt="0"/>
      <dgm:spPr/>
    </dgm:pt>
    <dgm:pt modelId="{247919B7-D978-4D4C-A33B-61E5AADE378B}" type="pres">
      <dgm:prSet presAssocID="{194D42B8-76DE-4DDD-A1D1-F775C5829F34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F247DB0C-65A1-46B4-8A57-0AB9C7B5350A}" type="presOf" srcId="{49778161-5FB1-4DCB-B779-1B1368EA14C8}" destId="{885C9853-0214-422D-9FA8-B53362D0FBCC}" srcOrd="0" destOrd="0" presId="urn:microsoft.com/office/officeart/2018/5/layout/IconCircleLabelList"/>
    <dgm:cxn modelId="{2B1C2A1C-FD70-4949-9FAB-958AD0A59411}" type="presOf" srcId="{4E5515C9-B5B0-430B-8076-AC39F06999D1}" destId="{13DFA052-077B-4718-AF22-C1F7F221BC46}" srcOrd="0" destOrd="0" presId="urn:microsoft.com/office/officeart/2018/5/layout/IconCircleLabelList"/>
    <dgm:cxn modelId="{1708B621-D667-48B7-A0F6-69EF517749EF}" type="presOf" srcId="{3D675DD8-328C-4C64-8F23-DC4429251305}" destId="{376427EC-4328-413F-B9DF-478597D53366}" srcOrd="0" destOrd="0" presId="urn:microsoft.com/office/officeart/2018/5/layout/IconCircleLabelList"/>
    <dgm:cxn modelId="{7D596837-8CBC-48D1-A2BF-75EAAE7EA1BB}" srcId="{B83E5F46-CB40-4817-95F9-97C6E30353C4}" destId="{3B7EC650-5FA6-4387-A6B0-7CAA951CAB5B}" srcOrd="0" destOrd="0" parTransId="{ADD19991-C51F-4115-ABAD-7D7F2A112A89}" sibTransId="{6F0408AB-CBE1-4EBA-AC27-4958E582F80D}"/>
    <dgm:cxn modelId="{D4C2743D-359F-49DD-AD07-7F454E32FC42}" type="presOf" srcId="{81E2E9D5-6AF1-4B37-8905-E871DC8354A4}" destId="{10BE34BA-D6B7-4022-B192-028F88E70874}" srcOrd="0" destOrd="0" presId="urn:microsoft.com/office/officeart/2018/5/layout/IconCircleLabelList"/>
    <dgm:cxn modelId="{A9CF8343-85ED-4B77-9802-40BEBA799B5D}" type="presOf" srcId="{3B7EC650-5FA6-4387-A6B0-7CAA951CAB5B}" destId="{7DBA9B92-7846-4BC8-862E-1591856BF2F2}" srcOrd="0" destOrd="0" presId="urn:microsoft.com/office/officeart/2018/5/layout/IconCircleLabelList"/>
    <dgm:cxn modelId="{63ECF344-7BDD-48D4-A01C-93F178424A50}" srcId="{B83E5F46-CB40-4817-95F9-97C6E30353C4}" destId="{3D675DD8-328C-4C64-8F23-DC4429251305}" srcOrd="3" destOrd="0" parTransId="{EFCD17AA-96AD-4ECA-A482-ED6CB97AD112}" sibTransId="{AEB096CD-430A-4AF2-BC3E-21B57F133F73}"/>
    <dgm:cxn modelId="{CBD2416E-F220-4A2D-B154-A590AE53458A}" type="presOf" srcId="{194D42B8-76DE-4DDD-A1D1-F775C5829F34}" destId="{247919B7-D978-4D4C-A33B-61E5AADE378B}" srcOrd="0" destOrd="0" presId="urn:microsoft.com/office/officeart/2018/5/layout/IconCircleLabelList"/>
    <dgm:cxn modelId="{8C87CF72-3BE0-4C34-A000-AD319AC02E2B}" srcId="{B83E5F46-CB40-4817-95F9-97C6E30353C4}" destId="{81E2E9D5-6AF1-4B37-8905-E871DC8354A4}" srcOrd="5" destOrd="0" parTransId="{C80E6F75-9F63-49F7-AB95-CB6ED3513F09}" sibTransId="{7B5AA6CF-4984-4CC8-AE15-D3FB4C315725}"/>
    <dgm:cxn modelId="{AF645C57-5A7F-492E-B90B-DF99836164B4}" type="presOf" srcId="{B83E5F46-CB40-4817-95F9-97C6E30353C4}" destId="{99C479F4-9923-4EB5-A1DD-A48F2BF025FB}" srcOrd="0" destOrd="0" presId="urn:microsoft.com/office/officeart/2018/5/layout/IconCircleLabelList"/>
    <dgm:cxn modelId="{7507B69B-7B4A-4F0E-8DAF-55023B3F9E33}" srcId="{B83E5F46-CB40-4817-95F9-97C6E30353C4}" destId="{49778161-5FB1-4DCB-B779-1B1368EA14C8}" srcOrd="6" destOrd="0" parTransId="{51125A51-870C-41CF-9E5A-81D908AA864B}" sibTransId="{664A668F-1BCA-48E9-AC87-A371BEC52A91}"/>
    <dgm:cxn modelId="{325A46B7-C83E-43F5-BDA2-E704F3E22F25}" type="presOf" srcId="{3B5D70A0-936E-4E3A-8E0A-C66AC716CBF4}" destId="{4E9231FD-1953-4927-847D-A579C10FC934}" srcOrd="0" destOrd="0" presId="urn:microsoft.com/office/officeart/2018/5/layout/IconCircleLabelList"/>
    <dgm:cxn modelId="{7F359DB9-6D0D-479F-ACDE-EAC91B7A9072}" srcId="{B83E5F46-CB40-4817-95F9-97C6E30353C4}" destId="{3B5D70A0-936E-4E3A-8E0A-C66AC716CBF4}" srcOrd="2" destOrd="0" parTransId="{DFAF638C-4E25-473C-BA24-4F5A60AA1500}" sibTransId="{F60BA44B-E116-4C96-98E3-4284CB4F5805}"/>
    <dgm:cxn modelId="{B2521CD3-CA98-4E5E-9C70-B0181BDDB3AC}" srcId="{B83E5F46-CB40-4817-95F9-97C6E30353C4}" destId="{194D42B8-76DE-4DDD-A1D1-F775C5829F34}" srcOrd="7" destOrd="0" parTransId="{7D0FCC14-88D7-4639-9B8C-15C4BB5B91BF}" sibTransId="{C4262CF4-BE08-4C2E-99C9-CE479085001E}"/>
    <dgm:cxn modelId="{B1096AD8-D910-4BAA-ABC4-14BDF2AD93ED}" srcId="{B83E5F46-CB40-4817-95F9-97C6E30353C4}" destId="{4E5515C9-B5B0-430B-8076-AC39F06999D1}" srcOrd="4" destOrd="0" parTransId="{4EEC8EFF-CBA3-4581-8FDC-6B70AAACEA78}" sibTransId="{5B96071F-E0E8-446A-8C89-580DDED41915}"/>
    <dgm:cxn modelId="{C7BE4CEE-3771-42E7-991A-ADADAE287F45}" srcId="{B83E5F46-CB40-4817-95F9-97C6E30353C4}" destId="{9421DB46-AAB8-4959-A2D7-5DCADB810EB1}" srcOrd="1" destOrd="0" parTransId="{04880105-B0AF-4918-8DE4-81BEDF6865A7}" sibTransId="{FBDF3DF3-858D-4E5F-A6CC-7415F4C2AC11}"/>
    <dgm:cxn modelId="{B8A1B0F2-8EDD-44F6-B318-13C623121838}" type="presOf" srcId="{9421DB46-AAB8-4959-A2D7-5DCADB810EB1}" destId="{B581EE18-0277-4463-9BED-31ACA0664145}" srcOrd="0" destOrd="0" presId="urn:microsoft.com/office/officeart/2018/5/layout/IconCircleLabelList"/>
    <dgm:cxn modelId="{38017B2F-A034-4FB3-B556-505592F00466}" type="presParOf" srcId="{99C479F4-9923-4EB5-A1DD-A48F2BF025FB}" destId="{72B55BC7-B6F5-4BA3-A131-88C89EB2DEEB}" srcOrd="0" destOrd="0" presId="urn:microsoft.com/office/officeart/2018/5/layout/IconCircleLabelList"/>
    <dgm:cxn modelId="{D370B42F-50BA-49B0-BDDA-7A9AE4DDEAC6}" type="presParOf" srcId="{72B55BC7-B6F5-4BA3-A131-88C89EB2DEEB}" destId="{0A963DFE-F885-4139-8F11-D92FD8971135}" srcOrd="0" destOrd="0" presId="urn:microsoft.com/office/officeart/2018/5/layout/IconCircleLabelList"/>
    <dgm:cxn modelId="{1D46E758-8B6B-4999-8CD6-5AC88AC31F61}" type="presParOf" srcId="{72B55BC7-B6F5-4BA3-A131-88C89EB2DEEB}" destId="{064B5C2C-5ACB-4A8F-A505-8D1718057536}" srcOrd="1" destOrd="0" presId="urn:microsoft.com/office/officeart/2018/5/layout/IconCircleLabelList"/>
    <dgm:cxn modelId="{4CD17B2A-BB0F-4C81-981D-6C45C46DB459}" type="presParOf" srcId="{72B55BC7-B6F5-4BA3-A131-88C89EB2DEEB}" destId="{B731D35E-C8CD-4DE6-BB60-2BA9C07D0E78}" srcOrd="2" destOrd="0" presId="urn:microsoft.com/office/officeart/2018/5/layout/IconCircleLabelList"/>
    <dgm:cxn modelId="{8C58AF4A-DC2C-4AAA-BADD-262268053E47}" type="presParOf" srcId="{72B55BC7-B6F5-4BA3-A131-88C89EB2DEEB}" destId="{7DBA9B92-7846-4BC8-862E-1591856BF2F2}" srcOrd="3" destOrd="0" presId="urn:microsoft.com/office/officeart/2018/5/layout/IconCircleLabelList"/>
    <dgm:cxn modelId="{D6F084E5-6CC7-4B5D-8FD4-415C0404817C}" type="presParOf" srcId="{99C479F4-9923-4EB5-A1DD-A48F2BF025FB}" destId="{0156CCBD-FDA0-4CBF-A8C6-4FF935225AE5}" srcOrd="1" destOrd="0" presId="urn:microsoft.com/office/officeart/2018/5/layout/IconCircleLabelList"/>
    <dgm:cxn modelId="{910B9129-D65F-4605-9714-DF9A618BA279}" type="presParOf" srcId="{99C479F4-9923-4EB5-A1DD-A48F2BF025FB}" destId="{747202DF-8A3C-455C-BE05-489FE1BFC495}" srcOrd="2" destOrd="0" presId="urn:microsoft.com/office/officeart/2018/5/layout/IconCircleLabelList"/>
    <dgm:cxn modelId="{326A4D1D-9771-4357-AA1B-8AA6205884F0}" type="presParOf" srcId="{747202DF-8A3C-455C-BE05-489FE1BFC495}" destId="{AF7B5913-F82D-4B2E-A0E7-1C26A04309FA}" srcOrd="0" destOrd="0" presId="urn:microsoft.com/office/officeart/2018/5/layout/IconCircleLabelList"/>
    <dgm:cxn modelId="{4947232D-87CF-441F-91C8-F73139B01B79}" type="presParOf" srcId="{747202DF-8A3C-455C-BE05-489FE1BFC495}" destId="{C80EBEF7-F3CA-4BE7-BBA8-8C5E69A07A34}" srcOrd="1" destOrd="0" presId="urn:microsoft.com/office/officeart/2018/5/layout/IconCircleLabelList"/>
    <dgm:cxn modelId="{93F11509-E601-4580-9BBC-DD93BE88126F}" type="presParOf" srcId="{747202DF-8A3C-455C-BE05-489FE1BFC495}" destId="{270D0EC2-0ACC-40F6-8F73-49CA990F1603}" srcOrd="2" destOrd="0" presId="urn:microsoft.com/office/officeart/2018/5/layout/IconCircleLabelList"/>
    <dgm:cxn modelId="{BC3D794B-2924-4DA5-8F29-759D54F7B5CD}" type="presParOf" srcId="{747202DF-8A3C-455C-BE05-489FE1BFC495}" destId="{B581EE18-0277-4463-9BED-31ACA0664145}" srcOrd="3" destOrd="0" presId="urn:microsoft.com/office/officeart/2018/5/layout/IconCircleLabelList"/>
    <dgm:cxn modelId="{C40482C6-75E4-40E9-B3A5-CCBF89ADE16B}" type="presParOf" srcId="{99C479F4-9923-4EB5-A1DD-A48F2BF025FB}" destId="{4E7231A4-F3AA-4C44-956B-2C0073D418E5}" srcOrd="3" destOrd="0" presId="urn:microsoft.com/office/officeart/2018/5/layout/IconCircleLabelList"/>
    <dgm:cxn modelId="{08054DE3-11D2-4CC9-A732-FC4AEA9C057A}" type="presParOf" srcId="{99C479F4-9923-4EB5-A1DD-A48F2BF025FB}" destId="{9D8F7E4F-41D7-4725-A782-EBE85AF1A1FB}" srcOrd="4" destOrd="0" presId="urn:microsoft.com/office/officeart/2018/5/layout/IconCircleLabelList"/>
    <dgm:cxn modelId="{8952B986-368C-40F0-8D68-0A88FFA4CDE3}" type="presParOf" srcId="{9D8F7E4F-41D7-4725-A782-EBE85AF1A1FB}" destId="{FC196CC0-10FE-4AEE-B1ED-A1A4C33574EC}" srcOrd="0" destOrd="0" presId="urn:microsoft.com/office/officeart/2018/5/layout/IconCircleLabelList"/>
    <dgm:cxn modelId="{68F5E99C-19FC-47F2-9675-F50E0969D4D8}" type="presParOf" srcId="{9D8F7E4F-41D7-4725-A782-EBE85AF1A1FB}" destId="{4EC5D2F3-A4D5-4346-BDB3-52EB789363F9}" srcOrd="1" destOrd="0" presId="urn:microsoft.com/office/officeart/2018/5/layout/IconCircleLabelList"/>
    <dgm:cxn modelId="{333DD81D-DE9F-4551-9864-9373FA254EDE}" type="presParOf" srcId="{9D8F7E4F-41D7-4725-A782-EBE85AF1A1FB}" destId="{D48EDD44-B53E-440A-836F-46C1B940A2D4}" srcOrd="2" destOrd="0" presId="urn:microsoft.com/office/officeart/2018/5/layout/IconCircleLabelList"/>
    <dgm:cxn modelId="{E560EDE5-DE0F-4B84-AF1F-72AFD806A63A}" type="presParOf" srcId="{9D8F7E4F-41D7-4725-A782-EBE85AF1A1FB}" destId="{4E9231FD-1953-4927-847D-A579C10FC934}" srcOrd="3" destOrd="0" presId="urn:microsoft.com/office/officeart/2018/5/layout/IconCircleLabelList"/>
    <dgm:cxn modelId="{CEC29094-9A82-4783-91F8-A3C548310E29}" type="presParOf" srcId="{99C479F4-9923-4EB5-A1DD-A48F2BF025FB}" destId="{27F5D8D3-AC2E-4D4B-91B6-DB12DFC8D0A6}" srcOrd="5" destOrd="0" presId="urn:microsoft.com/office/officeart/2018/5/layout/IconCircleLabelList"/>
    <dgm:cxn modelId="{95DF6A5C-370A-41F4-A7A8-FCCBB566DE94}" type="presParOf" srcId="{99C479F4-9923-4EB5-A1DD-A48F2BF025FB}" destId="{CA971248-F18E-44D3-BCD0-B8777AFA29C1}" srcOrd="6" destOrd="0" presId="urn:microsoft.com/office/officeart/2018/5/layout/IconCircleLabelList"/>
    <dgm:cxn modelId="{8DDE7EAC-513D-4780-9AEE-B856AF7BCDCA}" type="presParOf" srcId="{CA971248-F18E-44D3-BCD0-B8777AFA29C1}" destId="{2F3F4D52-55E8-4ECD-A2FF-A164F8E39F7F}" srcOrd="0" destOrd="0" presId="urn:microsoft.com/office/officeart/2018/5/layout/IconCircleLabelList"/>
    <dgm:cxn modelId="{2026B084-B6EA-441C-A096-1A6EFE6C9864}" type="presParOf" srcId="{CA971248-F18E-44D3-BCD0-B8777AFA29C1}" destId="{91FF04E9-0836-4FF9-8630-82FDEB049DA5}" srcOrd="1" destOrd="0" presId="urn:microsoft.com/office/officeart/2018/5/layout/IconCircleLabelList"/>
    <dgm:cxn modelId="{13E3979D-A55B-44DA-8AE0-170C6101E18A}" type="presParOf" srcId="{CA971248-F18E-44D3-BCD0-B8777AFA29C1}" destId="{618A3116-4CD0-459D-BA4A-FA386762824D}" srcOrd="2" destOrd="0" presId="urn:microsoft.com/office/officeart/2018/5/layout/IconCircleLabelList"/>
    <dgm:cxn modelId="{68661D8C-32A0-49FB-83EE-C9FF3688C9C3}" type="presParOf" srcId="{CA971248-F18E-44D3-BCD0-B8777AFA29C1}" destId="{376427EC-4328-413F-B9DF-478597D53366}" srcOrd="3" destOrd="0" presId="urn:microsoft.com/office/officeart/2018/5/layout/IconCircleLabelList"/>
    <dgm:cxn modelId="{DB6EC40A-E640-47EC-946E-6F18C1BF98EB}" type="presParOf" srcId="{99C479F4-9923-4EB5-A1DD-A48F2BF025FB}" destId="{852263AA-7782-46BF-81B3-73339B0DD9E6}" srcOrd="7" destOrd="0" presId="urn:microsoft.com/office/officeart/2018/5/layout/IconCircleLabelList"/>
    <dgm:cxn modelId="{B2A2B3B1-A754-44AC-A3D4-B9675E6DF17C}" type="presParOf" srcId="{99C479F4-9923-4EB5-A1DD-A48F2BF025FB}" destId="{7DEAD4B3-28FF-4727-BBB0-09ED88F32589}" srcOrd="8" destOrd="0" presId="urn:microsoft.com/office/officeart/2018/5/layout/IconCircleLabelList"/>
    <dgm:cxn modelId="{BE8B8EDB-5EC3-40E6-BB53-A36FA5F22F89}" type="presParOf" srcId="{7DEAD4B3-28FF-4727-BBB0-09ED88F32589}" destId="{4D22E593-D5E7-45AB-9394-1AC2073E32B3}" srcOrd="0" destOrd="0" presId="urn:microsoft.com/office/officeart/2018/5/layout/IconCircleLabelList"/>
    <dgm:cxn modelId="{6FA460F5-6DA0-4EE9-A8DB-2575E0D91EC6}" type="presParOf" srcId="{7DEAD4B3-28FF-4727-BBB0-09ED88F32589}" destId="{827E4F67-8EAE-4F39-9FF2-186A3DCF0420}" srcOrd="1" destOrd="0" presId="urn:microsoft.com/office/officeart/2018/5/layout/IconCircleLabelList"/>
    <dgm:cxn modelId="{7A3B329F-18FA-4DC8-827F-B65C7D01A5C2}" type="presParOf" srcId="{7DEAD4B3-28FF-4727-BBB0-09ED88F32589}" destId="{3A926B37-4A7C-421E-B9D9-FEB3FB499AF6}" srcOrd="2" destOrd="0" presId="urn:microsoft.com/office/officeart/2018/5/layout/IconCircleLabelList"/>
    <dgm:cxn modelId="{BF82FA85-C7FC-4DF5-9C1E-50B53F5C8F12}" type="presParOf" srcId="{7DEAD4B3-28FF-4727-BBB0-09ED88F32589}" destId="{13DFA052-077B-4718-AF22-C1F7F221BC46}" srcOrd="3" destOrd="0" presId="urn:microsoft.com/office/officeart/2018/5/layout/IconCircleLabelList"/>
    <dgm:cxn modelId="{D0ADA849-78FB-4B69-9EB2-DF28A33D521C}" type="presParOf" srcId="{99C479F4-9923-4EB5-A1DD-A48F2BF025FB}" destId="{2A315CB9-4303-4561-92D5-394AC96386DE}" srcOrd="9" destOrd="0" presId="urn:microsoft.com/office/officeart/2018/5/layout/IconCircleLabelList"/>
    <dgm:cxn modelId="{48D4A697-E337-4523-84C3-DA9C30CB45C8}" type="presParOf" srcId="{99C479F4-9923-4EB5-A1DD-A48F2BF025FB}" destId="{5F2E6585-1C02-4C16-AE2D-5801234E6F5E}" srcOrd="10" destOrd="0" presId="urn:microsoft.com/office/officeart/2018/5/layout/IconCircleLabelList"/>
    <dgm:cxn modelId="{85185F17-82E9-45F0-A933-A8445B2E07F1}" type="presParOf" srcId="{5F2E6585-1C02-4C16-AE2D-5801234E6F5E}" destId="{52855340-64A3-4DE4-A708-03331EFD2D1B}" srcOrd="0" destOrd="0" presId="urn:microsoft.com/office/officeart/2018/5/layout/IconCircleLabelList"/>
    <dgm:cxn modelId="{1C043D47-D79F-4636-9701-2203A8BD1073}" type="presParOf" srcId="{5F2E6585-1C02-4C16-AE2D-5801234E6F5E}" destId="{636E3C52-291C-4841-AC03-F4A0FF336656}" srcOrd="1" destOrd="0" presId="urn:microsoft.com/office/officeart/2018/5/layout/IconCircleLabelList"/>
    <dgm:cxn modelId="{10EF4D70-5104-455C-9A60-7D54FCAF7B9A}" type="presParOf" srcId="{5F2E6585-1C02-4C16-AE2D-5801234E6F5E}" destId="{B74545EF-6078-4FE9-8503-99938B5E7D5B}" srcOrd="2" destOrd="0" presId="urn:microsoft.com/office/officeart/2018/5/layout/IconCircleLabelList"/>
    <dgm:cxn modelId="{C3546411-9AD6-4BFB-A0A3-DCBB4A797CFE}" type="presParOf" srcId="{5F2E6585-1C02-4C16-AE2D-5801234E6F5E}" destId="{10BE34BA-D6B7-4022-B192-028F88E70874}" srcOrd="3" destOrd="0" presId="urn:microsoft.com/office/officeart/2018/5/layout/IconCircleLabelList"/>
    <dgm:cxn modelId="{3F8FDBEE-367A-4E8A-ABDC-9D2AD7EB5A71}" type="presParOf" srcId="{99C479F4-9923-4EB5-A1DD-A48F2BF025FB}" destId="{AB8CF1AC-3A21-4B0D-88EE-E60D2C2CB382}" srcOrd="11" destOrd="0" presId="urn:microsoft.com/office/officeart/2018/5/layout/IconCircleLabelList"/>
    <dgm:cxn modelId="{62D6DDB4-63E1-4623-ADFE-59661FACDC5E}" type="presParOf" srcId="{99C479F4-9923-4EB5-A1DD-A48F2BF025FB}" destId="{3C5AEFFA-9B3A-4544-9A36-D6B9E7EDF6EE}" srcOrd="12" destOrd="0" presId="urn:microsoft.com/office/officeart/2018/5/layout/IconCircleLabelList"/>
    <dgm:cxn modelId="{99FEDB70-C6C6-41CE-98DC-18DC4F66B76B}" type="presParOf" srcId="{3C5AEFFA-9B3A-4544-9A36-D6B9E7EDF6EE}" destId="{72613F99-245E-47DF-8ABC-0034DA3EA012}" srcOrd="0" destOrd="0" presId="urn:microsoft.com/office/officeart/2018/5/layout/IconCircleLabelList"/>
    <dgm:cxn modelId="{FC92CDAF-4F7D-45DE-BD55-0BC3CA906AE7}" type="presParOf" srcId="{3C5AEFFA-9B3A-4544-9A36-D6B9E7EDF6EE}" destId="{E27DB340-78D2-4B77-BD85-151E7939851A}" srcOrd="1" destOrd="0" presId="urn:microsoft.com/office/officeart/2018/5/layout/IconCircleLabelList"/>
    <dgm:cxn modelId="{92B990F3-B56D-40D2-95F3-9524B3A69FE5}" type="presParOf" srcId="{3C5AEFFA-9B3A-4544-9A36-D6B9E7EDF6EE}" destId="{BFC452C9-4C9C-482F-B569-E114537CA5B3}" srcOrd="2" destOrd="0" presId="urn:microsoft.com/office/officeart/2018/5/layout/IconCircleLabelList"/>
    <dgm:cxn modelId="{7D3D361A-5229-404E-BAC3-8FCEE5119045}" type="presParOf" srcId="{3C5AEFFA-9B3A-4544-9A36-D6B9E7EDF6EE}" destId="{885C9853-0214-422D-9FA8-B53362D0FBCC}" srcOrd="3" destOrd="0" presId="urn:microsoft.com/office/officeart/2018/5/layout/IconCircleLabelList"/>
    <dgm:cxn modelId="{8188946F-CEAC-4E09-8AD7-F2DA408F7B96}" type="presParOf" srcId="{99C479F4-9923-4EB5-A1DD-A48F2BF025FB}" destId="{5331D7DF-72CE-45AD-ABF3-23832FF85324}" srcOrd="13" destOrd="0" presId="urn:microsoft.com/office/officeart/2018/5/layout/IconCircleLabelList"/>
    <dgm:cxn modelId="{80D6DC4C-0BEA-410D-ADA0-E80D686DB567}" type="presParOf" srcId="{99C479F4-9923-4EB5-A1DD-A48F2BF025FB}" destId="{95DACCCF-2FE8-44D4-AD1C-B7809622AAF3}" srcOrd="14" destOrd="0" presId="urn:microsoft.com/office/officeart/2018/5/layout/IconCircleLabelList"/>
    <dgm:cxn modelId="{DE86FFED-08DF-4A55-A850-BB7BAE0C432D}" type="presParOf" srcId="{95DACCCF-2FE8-44D4-AD1C-B7809622AAF3}" destId="{D876B05B-3230-4028-B2D7-24DFE356E243}" srcOrd="0" destOrd="0" presId="urn:microsoft.com/office/officeart/2018/5/layout/IconCircleLabelList"/>
    <dgm:cxn modelId="{C3C9D076-E083-4C99-9381-D99C7100275F}" type="presParOf" srcId="{95DACCCF-2FE8-44D4-AD1C-B7809622AAF3}" destId="{B0840A06-8204-43A6-BC3D-A502478B05A9}" srcOrd="1" destOrd="0" presId="urn:microsoft.com/office/officeart/2018/5/layout/IconCircleLabelList"/>
    <dgm:cxn modelId="{F23B1D61-E4DC-485A-B051-77701737739E}" type="presParOf" srcId="{95DACCCF-2FE8-44D4-AD1C-B7809622AAF3}" destId="{FA9B89E9-6F25-447C-BC9C-7F512B4F45D1}" srcOrd="2" destOrd="0" presId="urn:microsoft.com/office/officeart/2018/5/layout/IconCircleLabelList"/>
    <dgm:cxn modelId="{E22042B8-5BEC-4FF7-8085-ABF41048BA14}" type="presParOf" srcId="{95DACCCF-2FE8-44D4-AD1C-B7809622AAF3}" destId="{247919B7-D978-4D4C-A33B-61E5AADE378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F03F78-CE0A-49AC-AF1B-DFD02E8CF92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ED65671-3B40-4FCE-8E47-0E34EFFE1538}">
      <dgm:prSet/>
      <dgm:spPr/>
      <dgm:t>
        <a:bodyPr/>
        <a:lstStyle/>
        <a:p>
          <a:r>
            <a:rPr lang="en-GB"/>
            <a:t>IMPORTANT INFORMATION: </a:t>
          </a:r>
          <a:endParaRPr lang="en-US"/>
        </a:p>
      </dgm:t>
    </dgm:pt>
    <dgm:pt modelId="{C24AED53-65CB-4281-8A8C-5CDCE12F2AF2}" type="parTrans" cxnId="{C683A18D-6B94-4DF4-8F0D-41FEB2C9FB68}">
      <dgm:prSet/>
      <dgm:spPr/>
      <dgm:t>
        <a:bodyPr/>
        <a:lstStyle/>
        <a:p>
          <a:endParaRPr lang="en-US"/>
        </a:p>
      </dgm:t>
    </dgm:pt>
    <dgm:pt modelId="{C9409E28-1191-4F26-A534-6A6372D55239}" type="sibTrans" cxnId="{C683A18D-6B94-4DF4-8F0D-41FEB2C9FB68}">
      <dgm:prSet/>
      <dgm:spPr/>
      <dgm:t>
        <a:bodyPr/>
        <a:lstStyle/>
        <a:p>
          <a:endParaRPr lang="en-US"/>
        </a:p>
      </dgm:t>
    </dgm:pt>
    <dgm:pt modelId="{BB32DEF4-4215-4AA5-97F0-E4C2928D4D2F}">
      <dgm:prSet/>
      <dgm:spPr/>
      <dgm:t>
        <a:bodyPr/>
        <a:lstStyle/>
        <a:p>
          <a:r>
            <a:rPr lang="en-GB"/>
            <a:t>Please do not bring:</a:t>
          </a:r>
          <a:endParaRPr lang="en-US"/>
        </a:p>
      </dgm:t>
    </dgm:pt>
    <dgm:pt modelId="{8E6B9FDD-3CDE-4BDD-A01C-D5A9DD1BC83B}" type="parTrans" cxnId="{D0F75CBD-172F-4505-AE7F-549CBAA4CC21}">
      <dgm:prSet/>
      <dgm:spPr/>
      <dgm:t>
        <a:bodyPr/>
        <a:lstStyle/>
        <a:p>
          <a:endParaRPr lang="en-US"/>
        </a:p>
      </dgm:t>
    </dgm:pt>
    <dgm:pt modelId="{8F98BECC-9608-4ED4-906F-F13AEA66B416}" type="sibTrans" cxnId="{D0F75CBD-172F-4505-AE7F-549CBAA4CC21}">
      <dgm:prSet/>
      <dgm:spPr/>
      <dgm:t>
        <a:bodyPr/>
        <a:lstStyle/>
        <a:p>
          <a:endParaRPr lang="en-US"/>
        </a:p>
      </dgm:t>
    </dgm:pt>
    <dgm:pt modelId="{726B1874-0570-41B6-84BD-9DB12495C9BF}">
      <dgm:prSet/>
      <dgm:spPr/>
      <dgm:t>
        <a:bodyPr/>
        <a:lstStyle/>
        <a:p>
          <a:r>
            <a:rPr lang="en-GB"/>
            <a:t>mobile phones or any other electrical devices.</a:t>
          </a:r>
          <a:endParaRPr lang="en-US"/>
        </a:p>
      </dgm:t>
    </dgm:pt>
    <dgm:pt modelId="{1C8ADC1B-62CB-433B-A9BD-2E48F916F513}" type="parTrans" cxnId="{C05CD953-8EFD-41A6-8895-200A1FCDA6BA}">
      <dgm:prSet/>
      <dgm:spPr/>
      <dgm:t>
        <a:bodyPr/>
        <a:lstStyle/>
        <a:p>
          <a:endParaRPr lang="en-US"/>
        </a:p>
      </dgm:t>
    </dgm:pt>
    <dgm:pt modelId="{496FBC92-EA96-4126-99FF-973E36F09927}" type="sibTrans" cxnId="{C05CD953-8EFD-41A6-8895-200A1FCDA6BA}">
      <dgm:prSet/>
      <dgm:spPr/>
      <dgm:t>
        <a:bodyPr/>
        <a:lstStyle/>
        <a:p>
          <a:endParaRPr lang="en-US"/>
        </a:p>
      </dgm:t>
    </dgm:pt>
    <dgm:pt modelId="{938CF37A-254D-4F6D-9435-824453EBD1D4}">
      <dgm:prSet/>
      <dgm:spPr/>
      <dgm:t>
        <a:bodyPr/>
        <a:lstStyle/>
        <a:p>
          <a:r>
            <a:rPr lang="en-GB"/>
            <a:t>money or any valuables</a:t>
          </a:r>
          <a:endParaRPr lang="en-US"/>
        </a:p>
      </dgm:t>
    </dgm:pt>
    <dgm:pt modelId="{597C4076-DBB2-4AC2-8E3E-42C9F147CF14}" type="parTrans" cxnId="{1C771521-91DF-4CFD-BA59-77BD593FB902}">
      <dgm:prSet/>
      <dgm:spPr/>
      <dgm:t>
        <a:bodyPr/>
        <a:lstStyle/>
        <a:p>
          <a:endParaRPr lang="en-US"/>
        </a:p>
      </dgm:t>
    </dgm:pt>
    <dgm:pt modelId="{88659177-EEA9-4B0B-9D71-AC1A64D80E6A}" type="sibTrans" cxnId="{1C771521-91DF-4CFD-BA59-77BD593FB902}">
      <dgm:prSet/>
      <dgm:spPr/>
      <dgm:t>
        <a:bodyPr/>
        <a:lstStyle/>
        <a:p>
          <a:endParaRPr lang="en-US"/>
        </a:p>
      </dgm:t>
    </dgm:pt>
    <dgm:pt modelId="{9E281845-F50A-4F96-AE08-75208B1805D2}">
      <dgm:prSet/>
      <dgm:spPr/>
      <dgm:t>
        <a:bodyPr/>
        <a:lstStyle/>
        <a:p>
          <a:r>
            <a:rPr lang="en-GB"/>
            <a:t>Food and drinks apart from snacks on the coach and lunch for day 1</a:t>
          </a:r>
          <a:endParaRPr lang="en-US"/>
        </a:p>
      </dgm:t>
    </dgm:pt>
    <dgm:pt modelId="{0DD03785-E2B7-4087-AC8A-324590F6E698}" type="parTrans" cxnId="{C6CD653F-CB98-47E0-B140-E7D9926308B3}">
      <dgm:prSet/>
      <dgm:spPr/>
      <dgm:t>
        <a:bodyPr/>
        <a:lstStyle/>
        <a:p>
          <a:endParaRPr lang="en-US"/>
        </a:p>
      </dgm:t>
    </dgm:pt>
    <dgm:pt modelId="{23930F0C-FBA1-4B57-AB9A-1AA9F95AA3B0}" type="sibTrans" cxnId="{C6CD653F-CB98-47E0-B140-E7D9926308B3}">
      <dgm:prSet/>
      <dgm:spPr/>
      <dgm:t>
        <a:bodyPr/>
        <a:lstStyle/>
        <a:p>
          <a:endParaRPr lang="en-US"/>
        </a:p>
      </dgm:t>
    </dgm:pt>
    <dgm:pt modelId="{1F5E5C49-F03E-4226-A34B-901A64A5C97C}">
      <dgm:prSet/>
      <dgm:spPr/>
      <dgm:t>
        <a:bodyPr/>
        <a:lstStyle/>
        <a:p>
          <a:r>
            <a:rPr lang="en-GB"/>
            <a:t>No aerosols or aerosol deodorant</a:t>
          </a:r>
          <a:endParaRPr lang="en-US"/>
        </a:p>
      </dgm:t>
    </dgm:pt>
    <dgm:pt modelId="{C36A526C-7887-4C47-9851-0F653BD19F50}" type="parTrans" cxnId="{DD3EA57D-D10F-4859-BF55-094A3B49E96F}">
      <dgm:prSet/>
      <dgm:spPr/>
      <dgm:t>
        <a:bodyPr/>
        <a:lstStyle/>
        <a:p>
          <a:endParaRPr lang="en-US"/>
        </a:p>
      </dgm:t>
    </dgm:pt>
    <dgm:pt modelId="{ABA8EDF4-2AB1-4E11-9623-78861B5DE478}" type="sibTrans" cxnId="{DD3EA57D-D10F-4859-BF55-094A3B49E96F}">
      <dgm:prSet/>
      <dgm:spPr/>
      <dgm:t>
        <a:bodyPr/>
        <a:lstStyle/>
        <a:p>
          <a:endParaRPr lang="en-US"/>
        </a:p>
      </dgm:t>
    </dgm:pt>
    <dgm:pt modelId="{6183FD25-FECC-4711-BFD2-51CC1FED4E97}">
      <dgm:prSet/>
      <dgm:spPr/>
      <dgm:t>
        <a:bodyPr/>
        <a:lstStyle/>
        <a:p>
          <a:r>
            <a:rPr lang="en-GB"/>
            <a:t>No nut or nut products</a:t>
          </a:r>
          <a:endParaRPr lang="en-US"/>
        </a:p>
      </dgm:t>
    </dgm:pt>
    <dgm:pt modelId="{F57D3600-1566-461D-8395-ABBCB36AA2E7}" type="parTrans" cxnId="{7E078CBC-85C5-42FC-8420-771BB4D6D894}">
      <dgm:prSet/>
      <dgm:spPr/>
      <dgm:t>
        <a:bodyPr/>
        <a:lstStyle/>
        <a:p>
          <a:endParaRPr lang="en-US"/>
        </a:p>
      </dgm:t>
    </dgm:pt>
    <dgm:pt modelId="{277CC7B1-7F74-4BFD-9CB1-5EEA4AFF8285}" type="sibTrans" cxnId="{7E078CBC-85C5-42FC-8420-771BB4D6D894}">
      <dgm:prSet/>
      <dgm:spPr/>
      <dgm:t>
        <a:bodyPr/>
        <a:lstStyle/>
        <a:p>
          <a:endParaRPr lang="en-US"/>
        </a:p>
      </dgm:t>
    </dgm:pt>
    <dgm:pt modelId="{F1E80F9B-9995-4CBB-B111-FECBD6586377}" type="pres">
      <dgm:prSet presAssocID="{38F03F78-CE0A-49AC-AF1B-DFD02E8CF92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3BD32A1-1651-4AB5-A093-F08336CF8447}" type="pres">
      <dgm:prSet presAssocID="{5ED65671-3B40-4FCE-8E47-0E34EFFE1538}" presName="hierRoot1" presStyleCnt="0"/>
      <dgm:spPr/>
    </dgm:pt>
    <dgm:pt modelId="{A3F2BCFE-80CC-49F8-8F11-CDFE1CAF8CCC}" type="pres">
      <dgm:prSet presAssocID="{5ED65671-3B40-4FCE-8E47-0E34EFFE1538}" presName="composite" presStyleCnt="0"/>
      <dgm:spPr/>
    </dgm:pt>
    <dgm:pt modelId="{1C4E49F1-2345-4A6A-B11D-3218D52019A7}" type="pres">
      <dgm:prSet presAssocID="{5ED65671-3B40-4FCE-8E47-0E34EFFE1538}" presName="background" presStyleLbl="node0" presStyleIdx="0" presStyleCnt="3"/>
      <dgm:spPr/>
    </dgm:pt>
    <dgm:pt modelId="{FC89C129-2AB9-4D20-9A02-53C96684DD4D}" type="pres">
      <dgm:prSet presAssocID="{5ED65671-3B40-4FCE-8E47-0E34EFFE1538}" presName="text" presStyleLbl="fgAcc0" presStyleIdx="0" presStyleCnt="3">
        <dgm:presLayoutVars>
          <dgm:chPref val="3"/>
        </dgm:presLayoutVars>
      </dgm:prSet>
      <dgm:spPr/>
    </dgm:pt>
    <dgm:pt modelId="{E98A56DB-5F7D-473A-8996-9C0DB8DB418E}" type="pres">
      <dgm:prSet presAssocID="{5ED65671-3B40-4FCE-8E47-0E34EFFE1538}" presName="hierChild2" presStyleCnt="0"/>
      <dgm:spPr/>
    </dgm:pt>
    <dgm:pt modelId="{4D3379F5-A24B-43D0-AB90-B9CA64023EC4}" type="pres">
      <dgm:prSet presAssocID="{BB32DEF4-4215-4AA5-97F0-E4C2928D4D2F}" presName="hierRoot1" presStyleCnt="0"/>
      <dgm:spPr/>
    </dgm:pt>
    <dgm:pt modelId="{A13631D9-C6B4-4EF3-AFD8-28BB8B1E8F06}" type="pres">
      <dgm:prSet presAssocID="{BB32DEF4-4215-4AA5-97F0-E4C2928D4D2F}" presName="composite" presStyleCnt="0"/>
      <dgm:spPr/>
    </dgm:pt>
    <dgm:pt modelId="{1ED9FFF2-2DFA-43A5-96DC-82A700F11903}" type="pres">
      <dgm:prSet presAssocID="{BB32DEF4-4215-4AA5-97F0-E4C2928D4D2F}" presName="background" presStyleLbl="node0" presStyleIdx="1" presStyleCnt="3"/>
      <dgm:spPr/>
    </dgm:pt>
    <dgm:pt modelId="{E74B556D-EED2-4BEA-AD13-70F1765B40ED}" type="pres">
      <dgm:prSet presAssocID="{BB32DEF4-4215-4AA5-97F0-E4C2928D4D2F}" presName="text" presStyleLbl="fgAcc0" presStyleIdx="1" presStyleCnt="3">
        <dgm:presLayoutVars>
          <dgm:chPref val="3"/>
        </dgm:presLayoutVars>
      </dgm:prSet>
      <dgm:spPr/>
    </dgm:pt>
    <dgm:pt modelId="{280E8FD3-DD2E-4393-B4DB-7307774106E0}" type="pres">
      <dgm:prSet presAssocID="{BB32DEF4-4215-4AA5-97F0-E4C2928D4D2F}" presName="hierChild2" presStyleCnt="0"/>
      <dgm:spPr/>
    </dgm:pt>
    <dgm:pt modelId="{985D924C-83E1-426C-AE20-08832EAF48FB}" type="pres">
      <dgm:prSet presAssocID="{726B1874-0570-41B6-84BD-9DB12495C9BF}" presName="hierRoot1" presStyleCnt="0"/>
      <dgm:spPr/>
    </dgm:pt>
    <dgm:pt modelId="{BEA22673-B219-4901-89E2-D2D5C482A907}" type="pres">
      <dgm:prSet presAssocID="{726B1874-0570-41B6-84BD-9DB12495C9BF}" presName="composite" presStyleCnt="0"/>
      <dgm:spPr/>
    </dgm:pt>
    <dgm:pt modelId="{2F4906B5-27B2-4100-ACBC-60BC3373CFCB}" type="pres">
      <dgm:prSet presAssocID="{726B1874-0570-41B6-84BD-9DB12495C9BF}" presName="background" presStyleLbl="node0" presStyleIdx="2" presStyleCnt="3"/>
      <dgm:spPr/>
    </dgm:pt>
    <dgm:pt modelId="{8A39249A-38B1-41CC-94A6-DA928757C20B}" type="pres">
      <dgm:prSet presAssocID="{726B1874-0570-41B6-84BD-9DB12495C9BF}" presName="text" presStyleLbl="fgAcc0" presStyleIdx="2" presStyleCnt="3">
        <dgm:presLayoutVars>
          <dgm:chPref val="3"/>
        </dgm:presLayoutVars>
      </dgm:prSet>
      <dgm:spPr/>
    </dgm:pt>
    <dgm:pt modelId="{B6A4D535-47B8-4349-A31C-672DD98FFB16}" type="pres">
      <dgm:prSet presAssocID="{726B1874-0570-41B6-84BD-9DB12495C9BF}" presName="hierChild2" presStyleCnt="0"/>
      <dgm:spPr/>
    </dgm:pt>
    <dgm:pt modelId="{5E0CA524-EBFF-4A4E-B1F0-61A1CD4C2A53}" type="pres">
      <dgm:prSet presAssocID="{597C4076-DBB2-4AC2-8E3E-42C9F147CF14}" presName="Name10" presStyleLbl="parChTrans1D2" presStyleIdx="0" presStyleCnt="4"/>
      <dgm:spPr/>
    </dgm:pt>
    <dgm:pt modelId="{3ABE2390-4D5E-4D88-BACD-6E6B5393FE57}" type="pres">
      <dgm:prSet presAssocID="{938CF37A-254D-4F6D-9435-824453EBD1D4}" presName="hierRoot2" presStyleCnt="0"/>
      <dgm:spPr/>
    </dgm:pt>
    <dgm:pt modelId="{5C6B25FA-6889-4F90-87D5-8112875945BE}" type="pres">
      <dgm:prSet presAssocID="{938CF37A-254D-4F6D-9435-824453EBD1D4}" presName="composite2" presStyleCnt="0"/>
      <dgm:spPr/>
    </dgm:pt>
    <dgm:pt modelId="{F012B6C6-0B7D-4E9E-AF17-089B83679FCC}" type="pres">
      <dgm:prSet presAssocID="{938CF37A-254D-4F6D-9435-824453EBD1D4}" presName="background2" presStyleLbl="node2" presStyleIdx="0" presStyleCnt="4"/>
      <dgm:spPr/>
    </dgm:pt>
    <dgm:pt modelId="{B40E97AA-EA04-4F76-B211-311D67700AD0}" type="pres">
      <dgm:prSet presAssocID="{938CF37A-254D-4F6D-9435-824453EBD1D4}" presName="text2" presStyleLbl="fgAcc2" presStyleIdx="0" presStyleCnt="4">
        <dgm:presLayoutVars>
          <dgm:chPref val="3"/>
        </dgm:presLayoutVars>
      </dgm:prSet>
      <dgm:spPr/>
    </dgm:pt>
    <dgm:pt modelId="{B05E90BB-4A83-47A7-85B7-A4039FD1003A}" type="pres">
      <dgm:prSet presAssocID="{938CF37A-254D-4F6D-9435-824453EBD1D4}" presName="hierChild3" presStyleCnt="0"/>
      <dgm:spPr/>
    </dgm:pt>
    <dgm:pt modelId="{5BB2F153-8DE1-4621-8A97-5D31DEA90F14}" type="pres">
      <dgm:prSet presAssocID="{0DD03785-E2B7-4087-AC8A-324590F6E698}" presName="Name10" presStyleLbl="parChTrans1D2" presStyleIdx="1" presStyleCnt="4"/>
      <dgm:spPr/>
    </dgm:pt>
    <dgm:pt modelId="{B66ED206-6689-424A-B230-88122A6B4E27}" type="pres">
      <dgm:prSet presAssocID="{9E281845-F50A-4F96-AE08-75208B1805D2}" presName="hierRoot2" presStyleCnt="0"/>
      <dgm:spPr/>
    </dgm:pt>
    <dgm:pt modelId="{56D27E01-83BF-416D-BB45-2FC0C301F404}" type="pres">
      <dgm:prSet presAssocID="{9E281845-F50A-4F96-AE08-75208B1805D2}" presName="composite2" presStyleCnt="0"/>
      <dgm:spPr/>
    </dgm:pt>
    <dgm:pt modelId="{8A4A2016-82CB-4186-8DD1-C3422C6B1E08}" type="pres">
      <dgm:prSet presAssocID="{9E281845-F50A-4F96-AE08-75208B1805D2}" presName="background2" presStyleLbl="node2" presStyleIdx="1" presStyleCnt="4"/>
      <dgm:spPr/>
    </dgm:pt>
    <dgm:pt modelId="{77F10F41-F7DD-4211-A729-2839B7D2AD36}" type="pres">
      <dgm:prSet presAssocID="{9E281845-F50A-4F96-AE08-75208B1805D2}" presName="text2" presStyleLbl="fgAcc2" presStyleIdx="1" presStyleCnt="4">
        <dgm:presLayoutVars>
          <dgm:chPref val="3"/>
        </dgm:presLayoutVars>
      </dgm:prSet>
      <dgm:spPr/>
    </dgm:pt>
    <dgm:pt modelId="{E225E51B-477B-492D-BFF2-1A3A3D1EE596}" type="pres">
      <dgm:prSet presAssocID="{9E281845-F50A-4F96-AE08-75208B1805D2}" presName="hierChild3" presStyleCnt="0"/>
      <dgm:spPr/>
    </dgm:pt>
    <dgm:pt modelId="{E968CC93-A285-498C-B4F4-A5EDC6BD7473}" type="pres">
      <dgm:prSet presAssocID="{C36A526C-7887-4C47-9851-0F653BD19F50}" presName="Name10" presStyleLbl="parChTrans1D2" presStyleIdx="2" presStyleCnt="4"/>
      <dgm:spPr/>
    </dgm:pt>
    <dgm:pt modelId="{4DD24434-086C-419D-90FB-79D94656AE24}" type="pres">
      <dgm:prSet presAssocID="{1F5E5C49-F03E-4226-A34B-901A64A5C97C}" presName="hierRoot2" presStyleCnt="0"/>
      <dgm:spPr/>
    </dgm:pt>
    <dgm:pt modelId="{598E10A9-7B04-48DA-AE7D-586034C7A7B2}" type="pres">
      <dgm:prSet presAssocID="{1F5E5C49-F03E-4226-A34B-901A64A5C97C}" presName="composite2" presStyleCnt="0"/>
      <dgm:spPr/>
    </dgm:pt>
    <dgm:pt modelId="{436E5301-980B-420C-A1C2-1D76003FE163}" type="pres">
      <dgm:prSet presAssocID="{1F5E5C49-F03E-4226-A34B-901A64A5C97C}" presName="background2" presStyleLbl="node2" presStyleIdx="2" presStyleCnt="4"/>
      <dgm:spPr/>
    </dgm:pt>
    <dgm:pt modelId="{9EB23704-BEF2-4EB7-B4BF-7377AFF3ACE5}" type="pres">
      <dgm:prSet presAssocID="{1F5E5C49-F03E-4226-A34B-901A64A5C97C}" presName="text2" presStyleLbl="fgAcc2" presStyleIdx="2" presStyleCnt="4">
        <dgm:presLayoutVars>
          <dgm:chPref val="3"/>
        </dgm:presLayoutVars>
      </dgm:prSet>
      <dgm:spPr/>
    </dgm:pt>
    <dgm:pt modelId="{00BDB3E6-586D-465B-8092-A3824502EF62}" type="pres">
      <dgm:prSet presAssocID="{1F5E5C49-F03E-4226-A34B-901A64A5C97C}" presName="hierChild3" presStyleCnt="0"/>
      <dgm:spPr/>
    </dgm:pt>
    <dgm:pt modelId="{F0217642-40F4-408B-841A-EE7A95E5633C}" type="pres">
      <dgm:prSet presAssocID="{F57D3600-1566-461D-8395-ABBCB36AA2E7}" presName="Name10" presStyleLbl="parChTrans1D2" presStyleIdx="3" presStyleCnt="4"/>
      <dgm:spPr/>
    </dgm:pt>
    <dgm:pt modelId="{15DCEF0D-CD71-48DF-AB59-706B42B928F7}" type="pres">
      <dgm:prSet presAssocID="{6183FD25-FECC-4711-BFD2-51CC1FED4E97}" presName="hierRoot2" presStyleCnt="0"/>
      <dgm:spPr/>
    </dgm:pt>
    <dgm:pt modelId="{E8AC3F82-1B47-4737-85F6-955079DAC960}" type="pres">
      <dgm:prSet presAssocID="{6183FD25-FECC-4711-BFD2-51CC1FED4E97}" presName="composite2" presStyleCnt="0"/>
      <dgm:spPr/>
    </dgm:pt>
    <dgm:pt modelId="{594214AF-F9E2-48BC-B3CD-54C6CE5984B8}" type="pres">
      <dgm:prSet presAssocID="{6183FD25-FECC-4711-BFD2-51CC1FED4E97}" presName="background2" presStyleLbl="node2" presStyleIdx="3" presStyleCnt="4"/>
      <dgm:spPr/>
    </dgm:pt>
    <dgm:pt modelId="{C1EC9D9D-F330-4AC7-A321-9BBBEA80DF78}" type="pres">
      <dgm:prSet presAssocID="{6183FD25-FECC-4711-BFD2-51CC1FED4E97}" presName="text2" presStyleLbl="fgAcc2" presStyleIdx="3" presStyleCnt="4">
        <dgm:presLayoutVars>
          <dgm:chPref val="3"/>
        </dgm:presLayoutVars>
      </dgm:prSet>
      <dgm:spPr/>
    </dgm:pt>
    <dgm:pt modelId="{DE131E57-083A-4329-81ED-FAA68648FD11}" type="pres">
      <dgm:prSet presAssocID="{6183FD25-FECC-4711-BFD2-51CC1FED4E97}" presName="hierChild3" presStyleCnt="0"/>
      <dgm:spPr/>
    </dgm:pt>
  </dgm:ptLst>
  <dgm:cxnLst>
    <dgm:cxn modelId="{1B280F01-C383-470E-8809-85C1972620E0}" type="presOf" srcId="{726B1874-0570-41B6-84BD-9DB12495C9BF}" destId="{8A39249A-38B1-41CC-94A6-DA928757C20B}" srcOrd="0" destOrd="0" presId="urn:microsoft.com/office/officeart/2005/8/layout/hierarchy1"/>
    <dgm:cxn modelId="{C224E01C-0D84-49E7-B056-A4335D188842}" type="presOf" srcId="{BB32DEF4-4215-4AA5-97F0-E4C2928D4D2F}" destId="{E74B556D-EED2-4BEA-AD13-70F1765B40ED}" srcOrd="0" destOrd="0" presId="urn:microsoft.com/office/officeart/2005/8/layout/hierarchy1"/>
    <dgm:cxn modelId="{1C771521-91DF-4CFD-BA59-77BD593FB902}" srcId="{726B1874-0570-41B6-84BD-9DB12495C9BF}" destId="{938CF37A-254D-4F6D-9435-824453EBD1D4}" srcOrd="0" destOrd="0" parTransId="{597C4076-DBB2-4AC2-8E3E-42C9F147CF14}" sibTransId="{88659177-EEA9-4B0B-9D71-AC1A64D80E6A}"/>
    <dgm:cxn modelId="{366A9A32-9BE3-45AD-97F0-C465708FD11C}" type="presOf" srcId="{5ED65671-3B40-4FCE-8E47-0E34EFFE1538}" destId="{FC89C129-2AB9-4D20-9A02-53C96684DD4D}" srcOrd="0" destOrd="0" presId="urn:microsoft.com/office/officeart/2005/8/layout/hierarchy1"/>
    <dgm:cxn modelId="{C6CD653F-CB98-47E0-B140-E7D9926308B3}" srcId="{726B1874-0570-41B6-84BD-9DB12495C9BF}" destId="{9E281845-F50A-4F96-AE08-75208B1805D2}" srcOrd="1" destOrd="0" parTransId="{0DD03785-E2B7-4087-AC8A-324590F6E698}" sibTransId="{23930F0C-FBA1-4B57-AB9A-1AA9F95AA3B0}"/>
    <dgm:cxn modelId="{63994D52-2324-4ABB-9F5C-7BFED30CA738}" type="presOf" srcId="{C36A526C-7887-4C47-9851-0F653BD19F50}" destId="{E968CC93-A285-498C-B4F4-A5EDC6BD7473}" srcOrd="0" destOrd="0" presId="urn:microsoft.com/office/officeart/2005/8/layout/hierarchy1"/>
    <dgm:cxn modelId="{CEB67C53-59C4-4607-8324-C5FB884FEE01}" type="presOf" srcId="{597C4076-DBB2-4AC2-8E3E-42C9F147CF14}" destId="{5E0CA524-EBFF-4A4E-B1F0-61A1CD4C2A53}" srcOrd="0" destOrd="0" presId="urn:microsoft.com/office/officeart/2005/8/layout/hierarchy1"/>
    <dgm:cxn modelId="{C05CD953-8EFD-41A6-8895-200A1FCDA6BA}" srcId="{38F03F78-CE0A-49AC-AF1B-DFD02E8CF92A}" destId="{726B1874-0570-41B6-84BD-9DB12495C9BF}" srcOrd="2" destOrd="0" parTransId="{1C8ADC1B-62CB-433B-A9BD-2E48F916F513}" sibTransId="{496FBC92-EA96-4126-99FF-973E36F09927}"/>
    <dgm:cxn modelId="{DD3EA57D-D10F-4859-BF55-094A3B49E96F}" srcId="{726B1874-0570-41B6-84BD-9DB12495C9BF}" destId="{1F5E5C49-F03E-4226-A34B-901A64A5C97C}" srcOrd="2" destOrd="0" parTransId="{C36A526C-7887-4C47-9851-0F653BD19F50}" sibTransId="{ABA8EDF4-2AB1-4E11-9623-78861B5DE478}"/>
    <dgm:cxn modelId="{C683A18D-6B94-4DF4-8F0D-41FEB2C9FB68}" srcId="{38F03F78-CE0A-49AC-AF1B-DFD02E8CF92A}" destId="{5ED65671-3B40-4FCE-8E47-0E34EFFE1538}" srcOrd="0" destOrd="0" parTransId="{C24AED53-65CB-4281-8A8C-5CDCE12F2AF2}" sibTransId="{C9409E28-1191-4F26-A534-6A6372D55239}"/>
    <dgm:cxn modelId="{90C1F498-4E05-4DCA-8AD8-B22F27AB2BD7}" type="presOf" srcId="{F57D3600-1566-461D-8395-ABBCB36AA2E7}" destId="{F0217642-40F4-408B-841A-EE7A95E5633C}" srcOrd="0" destOrd="0" presId="urn:microsoft.com/office/officeart/2005/8/layout/hierarchy1"/>
    <dgm:cxn modelId="{F0E55E99-5F3D-4EC4-A7B3-CD4021480B60}" type="presOf" srcId="{9E281845-F50A-4F96-AE08-75208B1805D2}" destId="{77F10F41-F7DD-4211-A729-2839B7D2AD36}" srcOrd="0" destOrd="0" presId="urn:microsoft.com/office/officeart/2005/8/layout/hierarchy1"/>
    <dgm:cxn modelId="{95A7149A-3734-4C07-9F17-30CBEEAA3133}" type="presOf" srcId="{0DD03785-E2B7-4087-AC8A-324590F6E698}" destId="{5BB2F153-8DE1-4621-8A97-5D31DEA90F14}" srcOrd="0" destOrd="0" presId="urn:microsoft.com/office/officeart/2005/8/layout/hierarchy1"/>
    <dgm:cxn modelId="{7E078CBC-85C5-42FC-8420-771BB4D6D894}" srcId="{726B1874-0570-41B6-84BD-9DB12495C9BF}" destId="{6183FD25-FECC-4711-BFD2-51CC1FED4E97}" srcOrd="3" destOrd="0" parTransId="{F57D3600-1566-461D-8395-ABBCB36AA2E7}" sibTransId="{277CC7B1-7F74-4BFD-9CB1-5EEA4AFF8285}"/>
    <dgm:cxn modelId="{D0F75CBD-172F-4505-AE7F-549CBAA4CC21}" srcId="{38F03F78-CE0A-49AC-AF1B-DFD02E8CF92A}" destId="{BB32DEF4-4215-4AA5-97F0-E4C2928D4D2F}" srcOrd="1" destOrd="0" parTransId="{8E6B9FDD-3CDE-4BDD-A01C-D5A9DD1BC83B}" sibTransId="{8F98BECC-9608-4ED4-906F-F13AEA66B416}"/>
    <dgm:cxn modelId="{A1CEC3C4-587F-4D23-95E5-5604F9FD7541}" type="presOf" srcId="{6183FD25-FECC-4711-BFD2-51CC1FED4E97}" destId="{C1EC9D9D-F330-4AC7-A321-9BBBEA80DF78}" srcOrd="0" destOrd="0" presId="urn:microsoft.com/office/officeart/2005/8/layout/hierarchy1"/>
    <dgm:cxn modelId="{F82047C8-CCCA-41CE-A336-7160C0E25C6B}" type="presOf" srcId="{938CF37A-254D-4F6D-9435-824453EBD1D4}" destId="{B40E97AA-EA04-4F76-B211-311D67700AD0}" srcOrd="0" destOrd="0" presId="urn:microsoft.com/office/officeart/2005/8/layout/hierarchy1"/>
    <dgm:cxn modelId="{0D0C4AE7-B5E0-4BC1-AC44-FA2FE35D9448}" type="presOf" srcId="{1F5E5C49-F03E-4226-A34B-901A64A5C97C}" destId="{9EB23704-BEF2-4EB7-B4BF-7377AFF3ACE5}" srcOrd="0" destOrd="0" presId="urn:microsoft.com/office/officeart/2005/8/layout/hierarchy1"/>
    <dgm:cxn modelId="{B7944EFD-ADC7-48C0-AF5D-E1BDAFA5C897}" type="presOf" srcId="{38F03F78-CE0A-49AC-AF1B-DFD02E8CF92A}" destId="{F1E80F9B-9995-4CBB-B111-FECBD6586377}" srcOrd="0" destOrd="0" presId="urn:microsoft.com/office/officeart/2005/8/layout/hierarchy1"/>
    <dgm:cxn modelId="{1A6A3FE9-A597-48EE-9469-C4863332AA66}" type="presParOf" srcId="{F1E80F9B-9995-4CBB-B111-FECBD6586377}" destId="{13BD32A1-1651-4AB5-A093-F08336CF8447}" srcOrd="0" destOrd="0" presId="urn:microsoft.com/office/officeart/2005/8/layout/hierarchy1"/>
    <dgm:cxn modelId="{2DD3C883-7224-401B-8E80-1FBC6A02CBF6}" type="presParOf" srcId="{13BD32A1-1651-4AB5-A093-F08336CF8447}" destId="{A3F2BCFE-80CC-49F8-8F11-CDFE1CAF8CCC}" srcOrd="0" destOrd="0" presId="urn:microsoft.com/office/officeart/2005/8/layout/hierarchy1"/>
    <dgm:cxn modelId="{885EF820-5000-491F-B8E7-112E3CA6DFD9}" type="presParOf" srcId="{A3F2BCFE-80CC-49F8-8F11-CDFE1CAF8CCC}" destId="{1C4E49F1-2345-4A6A-B11D-3218D52019A7}" srcOrd="0" destOrd="0" presId="urn:microsoft.com/office/officeart/2005/8/layout/hierarchy1"/>
    <dgm:cxn modelId="{2A205988-19CF-45E0-82E5-DB67D1DCB43C}" type="presParOf" srcId="{A3F2BCFE-80CC-49F8-8F11-CDFE1CAF8CCC}" destId="{FC89C129-2AB9-4D20-9A02-53C96684DD4D}" srcOrd="1" destOrd="0" presId="urn:microsoft.com/office/officeart/2005/8/layout/hierarchy1"/>
    <dgm:cxn modelId="{7F93A30D-F70C-48B8-84BF-AAC4A39021A7}" type="presParOf" srcId="{13BD32A1-1651-4AB5-A093-F08336CF8447}" destId="{E98A56DB-5F7D-473A-8996-9C0DB8DB418E}" srcOrd="1" destOrd="0" presId="urn:microsoft.com/office/officeart/2005/8/layout/hierarchy1"/>
    <dgm:cxn modelId="{ED4115C1-A5AE-400A-A43A-1485A380F3A5}" type="presParOf" srcId="{F1E80F9B-9995-4CBB-B111-FECBD6586377}" destId="{4D3379F5-A24B-43D0-AB90-B9CA64023EC4}" srcOrd="1" destOrd="0" presId="urn:microsoft.com/office/officeart/2005/8/layout/hierarchy1"/>
    <dgm:cxn modelId="{4EC42E48-A3A0-4AB2-B35E-8491401FF863}" type="presParOf" srcId="{4D3379F5-A24B-43D0-AB90-B9CA64023EC4}" destId="{A13631D9-C6B4-4EF3-AFD8-28BB8B1E8F06}" srcOrd="0" destOrd="0" presId="urn:microsoft.com/office/officeart/2005/8/layout/hierarchy1"/>
    <dgm:cxn modelId="{62F61691-B08C-4E77-9868-974EF7857A9D}" type="presParOf" srcId="{A13631D9-C6B4-4EF3-AFD8-28BB8B1E8F06}" destId="{1ED9FFF2-2DFA-43A5-96DC-82A700F11903}" srcOrd="0" destOrd="0" presId="urn:microsoft.com/office/officeart/2005/8/layout/hierarchy1"/>
    <dgm:cxn modelId="{60B7E06C-10A7-47C3-8910-BB084C17FF27}" type="presParOf" srcId="{A13631D9-C6B4-4EF3-AFD8-28BB8B1E8F06}" destId="{E74B556D-EED2-4BEA-AD13-70F1765B40ED}" srcOrd="1" destOrd="0" presId="urn:microsoft.com/office/officeart/2005/8/layout/hierarchy1"/>
    <dgm:cxn modelId="{9B8B3DBB-DD1F-474B-82E4-4DB61D2F91FD}" type="presParOf" srcId="{4D3379F5-A24B-43D0-AB90-B9CA64023EC4}" destId="{280E8FD3-DD2E-4393-B4DB-7307774106E0}" srcOrd="1" destOrd="0" presId="urn:microsoft.com/office/officeart/2005/8/layout/hierarchy1"/>
    <dgm:cxn modelId="{3A0822FE-4EC3-48DA-A16D-E4392A93FA6A}" type="presParOf" srcId="{F1E80F9B-9995-4CBB-B111-FECBD6586377}" destId="{985D924C-83E1-426C-AE20-08832EAF48FB}" srcOrd="2" destOrd="0" presId="urn:microsoft.com/office/officeart/2005/8/layout/hierarchy1"/>
    <dgm:cxn modelId="{1C315EA3-248E-4C5B-B04D-D724854388B4}" type="presParOf" srcId="{985D924C-83E1-426C-AE20-08832EAF48FB}" destId="{BEA22673-B219-4901-89E2-D2D5C482A907}" srcOrd="0" destOrd="0" presId="urn:microsoft.com/office/officeart/2005/8/layout/hierarchy1"/>
    <dgm:cxn modelId="{BDBB82B2-79A2-49FF-8475-F70D5DDA2FEA}" type="presParOf" srcId="{BEA22673-B219-4901-89E2-D2D5C482A907}" destId="{2F4906B5-27B2-4100-ACBC-60BC3373CFCB}" srcOrd="0" destOrd="0" presId="urn:microsoft.com/office/officeart/2005/8/layout/hierarchy1"/>
    <dgm:cxn modelId="{F02D2F28-2277-4EA2-B6AB-2EA24138D081}" type="presParOf" srcId="{BEA22673-B219-4901-89E2-D2D5C482A907}" destId="{8A39249A-38B1-41CC-94A6-DA928757C20B}" srcOrd="1" destOrd="0" presId="urn:microsoft.com/office/officeart/2005/8/layout/hierarchy1"/>
    <dgm:cxn modelId="{EEFFA300-860B-4FC8-8D0C-6E44F8CD5F1B}" type="presParOf" srcId="{985D924C-83E1-426C-AE20-08832EAF48FB}" destId="{B6A4D535-47B8-4349-A31C-672DD98FFB16}" srcOrd="1" destOrd="0" presId="urn:microsoft.com/office/officeart/2005/8/layout/hierarchy1"/>
    <dgm:cxn modelId="{B9C8EB89-234B-4DF0-8759-C506499C8F86}" type="presParOf" srcId="{B6A4D535-47B8-4349-A31C-672DD98FFB16}" destId="{5E0CA524-EBFF-4A4E-B1F0-61A1CD4C2A53}" srcOrd="0" destOrd="0" presId="urn:microsoft.com/office/officeart/2005/8/layout/hierarchy1"/>
    <dgm:cxn modelId="{8DD685BF-86CB-4EE9-A005-48933FD46433}" type="presParOf" srcId="{B6A4D535-47B8-4349-A31C-672DD98FFB16}" destId="{3ABE2390-4D5E-4D88-BACD-6E6B5393FE57}" srcOrd="1" destOrd="0" presId="urn:microsoft.com/office/officeart/2005/8/layout/hierarchy1"/>
    <dgm:cxn modelId="{77369A6C-C921-44C7-A8E3-F7EB015AD310}" type="presParOf" srcId="{3ABE2390-4D5E-4D88-BACD-6E6B5393FE57}" destId="{5C6B25FA-6889-4F90-87D5-8112875945BE}" srcOrd="0" destOrd="0" presId="urn:microsoft.com/office/officeart/2005/8/layout/hierarchy1"/>
    <dgm:cxn modelId="{5C17AE43-E971-4DDA-AEFD-8243DFB149D0}" type="presParOf" srcId="{5C6B25FA-6889-4F90-87D5-8112875945BE}" destId="{F012B6C6-0B7D-4E9E-AF17-089B83679FCC}" srcOrd="0" destOrd="0" presId="urn:microsoft.com/office/officeart/2005/8/layout/hierarchy1"/>
    <dgm:cxn modelId="{BD7FAF5B-22EA-4834-862F-A859818CE860}" type="presParOf" srcId="{5C6B25FA-6889-4F90-87D5-8112875945BE}" destId="{B40E97AA-EA04-4F76-B211-311D67700AD0}" srcOrd="1" destOrd="0" presId="urn:microsoft.com/office/officeart/2005/8/layout/hierarchy1"/>
    <dgm:cxn modelId="{9F1791AC-FC6B-4632-8C9C-959CE3770F72}" type="presParOf" srcId="{3ABE2390-4D5E-4D88-BACD-6E6B5393FE57}" destId="{B05E90BB-4A83-47A7-85B7-A4039FD1003A}" srcOrd="1" destOrd="0" presId="urn:microsoft.com/office/officeart/2005/8/layout/hierarchy1"/>
    <dgm:cxn modelId="{BE790EF0-27A6-4C11-B162-34B78BC95192}" type="presParOf" srcId="{B6A4D535-47B8-4349-A31C-672DD98FFB16}" destId="{5BB2F153-8DE1-4621-8A97-5D31DEA90F14}" srcOrd="2" destOrd="0" presId="urn:microsoft.com/office/officeart/2005/8/layout/hierarchy1"/>
    <dgm:cxn modelId="{6FC5EC86-3B59-42D1-8278-C282AF75F0DF}" type="presParOf" srcId="{B6A4D535-47B8-4349-A31C-672DD98FFB16}" destId="{B66ED206-6689-424A-B230-88122A6B4E27}" srcOrd="3" destOrd="0" presId="urn:microsoft.com/office/officeart/2005/8/layout/hierarchy1"/>
    <dgm:cxn modelId="{E1341FA2-01EA-43F8-BC8C-851FD1011386}" type="presParOf" srcId="{B66ED206-6689-424A-B230-88122A6B4E27}" destId="{56D27E01-83BF-416D-BB45-2FC0C301F404}" srcOrd="0" destOrd="0" presId="urn:microsoft.com/office/officeart/2005/8/layout/hierarchy1"/>
    <dgm:cxn modelId="{7F14856D-B6CD-4333-B6A5-1B2B5611D94E}" type="presParOf" srcId="{56D27E01-83BF-416D-BB45-2FC0C301F404}" destId="{8A4A2016-82CB-4186-8DD1-C3422C6B1E08}" srcOrd="0" destOrd="0" presId="urn:microsoft.com/office/officeart/2005/8/layout/hierarchy1"/>
    <dgm:cxn modelId="{A86F3F06-E127-433B-8B02-CF5D730CBE9F}" type="presParOf" srcId="{56D27E01-83BF-416D-BB45-2FC0C301F404}" destId="{77F10F41-F7DD-4211-A729-2839B7D2AD36}" srcOrd="1" destOrd="0" presId="urn:microsoft.com/office/officeart/2005/8/layout/hierarchy1"/>
    <dgm:cxn modelId="{0221F4CC-775E-41A5-8F89-FDA32E518838}" type="presParOf" srcId="{B66ED206-6689-424A-B230-88122A6B4E27}" destId="{E225E51B-477B-492D-BFF2-1A3A3D1EE596}" srcOrd="1" destOrd="0" presId="urn:microsoft.com/office/officeart/2005/8/layout/hierarchy1"/>
    <dgm:cxn modelId="{51FE96BD-D6FB-45B7-B1A4-20ECC305958C}" type="presParOf" srcId="{B6A4D535-47B8-4349-A31C-672DD98FFB16}" destId="{E968CC93-A285-498C-B4F4-A5EDC6BD7473}" srcOrd="4" destOrd="0" presId="urn:microsoft.com/office/officeart/2005/8/layout/hierarchy1"/>
    <dgm:cxn modelId="{1E19CE79-3587-4800-8766-256B2C55172C}" type="presParOf" srcId="{B6A4D535-47B8-4349-A31C-672DD98FFB16}" destId="{4DD24434-086C-419D-90FB-79D94656AE24}" srcOrd="5" destOrd="0" presId="urn:microsoft.com/office/officeart/2005/8/layout/hierarchy1"/>
    <dgm:cxn modelId="{E1533D27-CFE8-4244-8A9F-7B33BF6EC682}" type="presParOf" srcId="{4DD24434-086C-419D-90FB-79D94656AE24}" destId="{598E10A9-7B04-48DA-AE7D-586034C7A7B2}" srcOrd="0" destOrd="0" presId="urn:microsoft.com/office/officeart/2005/8/layout/hierarchy1"/>
    <dgm:cxn modelId="{A9DA7B2F-BE50-4CDF-806A-870ECB2A2FD5}" type="presParOf" srcId="{598E10A9-7B04-48DA-AE7D-586034C7A7B2}" destId="{436E5301-980B-420C-A1C2-1D76003FE163}" srcOrd="0" destOrd="0" presId="urn:microsoft.com/office/officeart/2005/8/layout/hierarchy1"/>
    <dgm:cxn modelId="{7F995424-3E3E-4E72-B739-EAA7BF6999E6}" type="presParOf" srcId="{598E10A9-7B04-48DA-AE7D-586034C7A7B2}" destId="{9EB23704-BEF2-4EB7-B4BF-7377AFF3ACE5}" srcOrd="1" destOrd="0" presId="urn:microsoft.com/office/officeart/2005/8/layout/hierarchy1"/>
    <dgm:cxn modelId="{AC1B3EC8-7205-48D0-8099-DCB5DE4A5811}" type="presParOf" srcId="{4DD24434-086C-419D-90FB-79D94656AE24}" destId="{00BDB3E6-586D-465B-8092-A3824502EF62}" srcOrd="1" destOrd="0" presId="urn:microsoft.com/office/officeart/2005/8/layout/hierarchy1"/>
    <dgm:cxn modelId="{784F0C36-7E8D-465D-8F08-39C7DA4B17CE}" type="presParOf" srcId="{B6A4D535-47B8-4349-A31C-672DD98FFB16}" destId="{F0217642-40F4-408B-841A-EE7A95E5633C}" srcOrd="6" destOrd="0" presId="urn:microsoft.com/office/officeart/2005/8/layout/hierarchy1"/>
    <dgm:cxn modelId="{9AEED5E3-0DED-4CA7-B7D2-C5BAFCC92C32}" type="presParOf" srcId="{B6A4D535-47B8-4349-A31C-672DD98FFB16}" destId="{15DCEF0D-CD71-48DF-AB59-706B42B928F7}" srcOrd="7" destOrd="0" presId="urn:microsoft.com/office/officeart/2005/8/layout/hierarchy1"/>
    <dgm:cxn modelId="{E091EFDA-0006-49D9-AAE5-080C3B3F719C}" type="presParOf" srcId="{15DCEF0D-CD71-48DF-AB59-706B42B928F7}" destId="{E8AC3F82-1B47-4737-85F6-955079DAC960}" srcOrd="0" destOrd="0" presId="urn:microsoft.com/office/officeart/2005/8/layout/hierarchy1"/>
    <dgm:cxn modelId="{36258DE7-FB07-47E6-B627-FC82B380D9EB}" type="presParOf" srcId="{E8AC3F82-1B47-4737-85F6-955079DAC960}" destId="{594214AF-F9E2-48BC-B3CD-54C6CE5984B8}" srcOrd="0" destOrd="0" presId="urn:microsoft.com/office/officeart/2005/8/layout/hierarchy1"/>
    <dgm:cxn modelId="{193B5FD3-4655-4A44-A746-324EDB05150B}" type="presParOf" srcId="{E8AC3F82-1B47-4737-85F6-955079DAC960}" destId="{C1EC9D9D-F330-4AC7-A321-9BBBEA80DF78}" srcOrd="1" destOrd="0" presId="urn:microsoft.com/office/officeart/2005/8/layout/hierarchy1"/>
    <dgm:cxn modelId="{DC980E0E-B50C-45A1-B427-3A4E662DA3BC}" type="presParOf" srcId="{15DCEF0D-CD71-48DF-AB59-706B42B928F7}" destId="{DE131E57-083A-4329-81ED-FAA68648FD1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88AB14-4EC0-4AFC-A514-AF57BE729DD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5184EE-06A9-401E-8CF3-6F8DBDBDD34A}">
      <dgm:prSet/>
      <dgm:spPr/>
      <dgm:t>
        <a:bodyPr/>
        <a:lstStyle/>
        <a:p>
          <a:r>
            <a:rPr lang="en-US" dirty="0"/>
            <a:t>Arrive at school: Monday 2</a:t>
          </a:r>
          <a:r>
            <a:rPr lang="en-US" baseline="30000" dirty="0"/>
            <a:t>nd</a:t>
          </a:r>
          <a:r>
            <a:rPr lang="en-US" dirty="0"/>
            <a:t> March - 7.45am </a:t>
          </a:r>
        </a:p>
      </dgm:t>
    </dgm:pt>
    <dgm:pt modelId="{E3FA901B-084B-4AB7-8866-ED96FE4FEE7A}" type="parTrans" cxnId="{5035F5FA-9988-4B29-90F6-FF0EEA4215BA}">
      <dgm:prSet/>
      <dgm:spPr/>
      <dgm:t>
        <a:bodyPr/>
        <a:lstStyle/>
        <a:p>
          <a:endParaRPr lang="en-US"/>
        </a:p>
      </dgm:t>
    </dgm:pt>
    <dgm:pt modelId="{3E0D2DB1-B428-416F-AD69-0D77FEE2D692}" type="sibTrans" cxnId="{5035F5FA-9988-4B29-90F6-FF0EEA4215BA}">
      <dgm:prSet/>
      <dgm:spPr/>
      <dgm:t>
        <a:bodyPr/>
        <a:lstStyle/>
        <a:p>
          <a:endParaRPr lang="en-US"/>
        </a:p>
      </dgm:t>
    </dgm:pt>
    <dgm:pt modelId="{1B161CC2-9612-4B3E-BDEE-38C288695D31}">
      <dgm:prSet/>
      <dgm:spPr/>
      <dgm:t>
        <a:bodyPr/>
        <a:lstStyle/>
        <a:p>
          <a:r>
            <a:rPr lang="en-US" dirty="0"/>
            <a:t>Bring a snack, packed lunch and reuseable, named, water bottle with drink in a backpack.</a:t>
          </a:r>
        </a:p>
      </dgm:t>
    </dgm:pt>
    <dgm:pt modelId="{A8067705-2A0D-48DA-B0B9-4D675B176609}" type="parTrans" cxnId="{D6FCD8D0-E588-4BFC-B6A3-1484E05C9CA5}">
      <dgm:prSet/>
      <dgm:spPr/>
      <dgm:t>
        <a:bodyPr/>
        <a:lstStyle/>
        <a:p>
          <a:endParaRPr lang="en-US"/>
        </a:p>
      </dgm:t>
    </dgm:pt>
    <dgm:pt modelId="{AFA74730-8D7C-4961-99CC-24F72E821667}" type="sibTrans" cxnId="{D6FCD8D0-E588-4BFC-B6A3-1484E05C9CA5}">
      <dgm:prSet/>
      <dgm:spPr/>
      <dgm:t>
        <a:bodyPr/>
        <a:lstStyle/>
        <a:p>
          <a:endParaRPr lang="en-US"/>
        </a:p>
      </dgm:t>
    </dgm:pt>
    <dgm:pt modelId="{50509456-E4DE-4982-9376-026B3040C9B0}">
      <dgm:prSet/>
      <dgm:spPr/>
      <dgm:t>
        <a:bodyPr/>
        <a:lstStyle/>
        <a:p>
          <a:r>
            <a:rPr lang="en-US"/>
            <a:t>Bring a book / Top Trumps etc. to play on coach. </a:t>
          </a:r>
          <a:br>
            <a:rPr lang="en-US"/>
          </a:br>
          <a:endParaRPr lang="en-US"/>
        </a:p>
      </dgm:t>
    </dgm:pt>
    <dgm:pt modelId="{890FE70F-FB8B-4029-9065-BDAA253E4748}" type="parTrans" cxnId="{2196AA25-47D1-4C25-85F0-B5B5364A7CC2}">
      <dgm:prSet/>
      <dgm:spPr/>
      <dgm:t>
        <a:bodyPr/>
        <a:lstStyle/>
        <a:p>
          <a:endParaRPr lang="en-US"/>
        </a:p>
      </dgm:t>
    </dgm:pt>
    <dgm:pt modelId="{87634364-6C6A-4DD8-B1CA-187FD8342613}" type="sibTrans" cxnId="{2196AA25-47D1-4C25-85F0-B5B5364A7CC2}">
      <dgm:prSet/>
      <dgm:spPr/>
      <dgm:t>
        <a:bodyPr/>
        <a:lstStyle/>
        <a:p>
          <a:endParaRPr lang="en-US"/>
        </a:p>
      </dgm:t>
    </dgm:pt>
    <dgm:pt modelId="{4D15AC36-06F5-4C8D-8951-7D091CD8ECD3}">
      <dgm:prSet/>
      <dgm:spPr/>
      <dgm:t>
        <a:bodyPr/>
        <a:lstStyle/>
        <a:p>
          <a:r>
            <a:rPr lang="en-US"/>
            <a:t>Medication – Must be in original container with written instructions, named) and be handed in on arrival. </a:t>
          </a:r>
        </a:p>
      </dgm:t>
    </dgm:pt>
    <dgm:pt modelId="{455401F2-E1D2-4CB5-8B03-170DC947E619}" type="parTrans" cxnId="{6B433DA4-6F0B-4CBE-BBA9-9BB885535C28}">
      <dgm:prSet/>
      <dgm:spPr/>
      <dgm:t>
        <a:bodyPr/>
        <a:lstStyle/>
        <a:p>
          <a:endParaRPr lang="en-US"/>
        </a:p>
      </dgm:t>
    </dgm:pt>
    <dgm:pt modelId="{4C0D5418-9969-4BA7-BF9A-AFB0E37CFD2D}" type="sibTrans" cxnId="{6B433DA4-6F0B-4CBE-BBA9-9BB885535C28}">
      <dgm:prSet/>
      <dgm:spPr/>
      <dgm:t>
        <a:bodyPr/>
        <a:lstStyle/>
        <a:p>
          <a:endParaRPr lang="en-US"/>
        </a:p>
      </dgm:t>
    </dgm:pt>
    <dgm:pt modelId="{D18E2967-FC94-471B-827D-34EDCA5FFEDF}">
      <dgm:prSet/>
      <dgm:spPr/>
      <dgm:t>
        <a:bodyPr/>
        <a:lstStyle/>
        <a:p>
          <a:r>
            <a:rPr lang="en-US" dirty="0"/>
            <a:t>Luggage (1 Bag) including Bedding (sleeping bag, single sheet and 2 pillowcases)</a:t>
          </a:r>
        </a:p>
      </dgm:t>
    </dgm:pt>
    <dgm:pt modelId="{6152DF75-F38B-470E-8A04-5643158E396D}" type="parTrans" cxnId="{89EF8B66-F16E-4D21-8363-10318CE5C326}">
      <dgm:prSet/>
      <dgm:spPr/>
      <dgm:t>
        <a:bodyPr/>
        <a:lstStyle/>
        <a:p>
          <a:endParaRPr lang="en-US"/>
        </a:p>
      </dgm:t>
    </dgm:pt>
    <dgm:pt modelId="{57CA9316-17FB-434E-B794-BC8F88CAEEA3}" type="sibTrans" cxnId="{89EF8B66-F16E-4D21-8363-10318CE5C326}">
      <dgm:prSet/>
      <dgm:spPr/>
      <dgm:t>
        <a:bodyPr/>
        <a:lstStyle/>
        <a:p>
          <a:endParaRPr lang="en-US"/>
        </a:p>
      </dgm:t>
    </dgm:pt>
    <dgm:pt modelId="{403B40DE-3D3A-49D4-B4C2-1DD7677E2F4C}">
      <dgm:prSet/>
      <dgm:spPr/>
      <dgm:t>
        <a:bodyPr/>
        <a:lstStyle/>
        <a:p>
          <a:r>
            <a:rPr lang="en-US" i="1"/>
            <a:t>If it is not raining, please leave luggage outside next to mural to be loaded directly onto coach </a:t>
          </a:r>
          <a:endParaRPr lang="en-US"/>
        </a:p>
      </dgm:t>
    </dgm:pt>
    <dgm:pt modelId="{D7F7B96D-8B2B-479E-B56C-9706BE90FE4A}" type="parTrans" cxnId="{290B32C4-FCD8-498E-B7D5-DAABC5A0B869}">
      <dgm:prSet/>
      <dgm:spPr/>
      <dgm:t>
        <a:bodyPr/>
        <a:lstStyle/>
        <a:p>
          <a:endParaRPr lang="en-US"/>
        </a:p>
      </dgm:t>
    </dgm:pt>
    <dgm:pt modelId="{1A7379E5-E588-4995-AC14-A413BD04EB75}" type="sibTrans" cxnId="{290B32C4-FCD8-498E-B7D5-DAABC5A0B869}">
      <dgm:prSet/>
      <dgm:spPr/>
      <dgm:t>
        <a:bodyPr/>
        <a:lstStyle/>
        <a:p>
          <a:endParaRPr lang="en-US"/>
        </a:p>
      </dgm:t>
    </dgm:pt>
    <dgm:pt modelId="{E9451F75-899C-4204-B4E5-94488A794D0E}">
      <dgm:prSet/>
      <dgm:spPr/>
      <dgm:t>
        <a:bodyPr/>
        <a:lstStyle/>
        <a:p>
          <a:r>
            <a:rPr lang="en-US"/>
            <a:t>No Valuables / No Money/ No electronic devices</a:t>
          </a:r>
        </a:p>
      </dgm:t>
    </dgm:pt>
    <dgm:pt modelId="{BE354A53-981E-4950-A78A-04F77E30D73F}" type="parTrans" cxnId="{E1D0C4A0-67E3-4A89-8B64-F3663A6233CF}">
      <dgm:prSet/>
      <dgm:spPr/>
      <dgm:t>
        <a:bodyPr/>
        <a:lstStyle/>
        <a:p>
          <a:endParaRPr lang="en-US"/>
        </a:p>
      </dgm:t>
    </dgm:pt>
    <dgm:pt modelId="{3007E0F6-5025-4193-89FF-EA5F035104CB}" type="sibTrans" cxnId="{E1D0C4A0-67E3-4A89-8B64-F3663A6233CF}">
      <dgm:prSet/>
      <dgm:spPr/>
      <dgm:t>
        <a:bodyPr/>
        <a:lstStyle/>
        <a:p>
          <a:endParaRPr lang="en-US"/>
        </a:p>
      </dgm:t>
    </dgm:pt>
    <dgm:pt modelId="{F1BF63B6-4ED7-4DDB-9ABD-685EE163E2D9}" type="pres">
      <dgm:prSet presAssocID="{3088AB14-4EC0-4AFC-A514-AF57BE729DD3}" presName="linear" presStyleCnt="0">
        <dgm:presLayoutVars>
          <dgm:animLvl val="lvl"/>
          <dgm:resizeHandles val="exact"/>
        </dgm:presLayoutVars>
      </dgm:prSet>
      <dgm:spPr/>
    </dgm:pt>
    <dgm:pt modelId="{6792DB5B-EC5D-49A0-9137-A1E6681A020B}" type="pres">
      <dgm:prSet presAssocID="{CE5184EE-06A9-401E-8CF3-6F8DBDBDD34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2BB639F-10EB-4E15-ACCE-3132A4716133}" type="pres">
      <dgm:prSet presAssocID="{3E0D2DB1-B428-416F-AD69-0D77FEE2D692}" presName="spacer" presStyleCnt="0"/>
      <dgm:spPr/>
    </dgm:pt>
    <dgm:pt modelId="{1760D121-F835-408E-86B5-BF77BEB408F3}" type="pres">
      <dgm:prSet presAssocID="{1B161CC2-9612-4B3E-BDEE-38C288695D31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8B11E2B-35A7-4555-9E6F-A6CB1E932B7F}" type="pres">
      <dgm:prSet presAssocID="{AFA74730-8D7C-4961-99CC-24F72E821667}" presName="spacer" presStyleCnt="0"/>
      <dgm:spPr/>
    </dgm:pt>
    <dgm:pt modelId="{F5BC81CB-6ED2-4915-A0AC-220F3C638389}" type="pres">
      <dgm:prSet presAssocID="{50509456-E4DE-4982-9376-026B3040C9B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C5CB97F0-D19E-471B-ACE5-8DE281EAC809}" type="pres">
      <dgm:prSet presAssocID="{87634364-6C6A-4DD8-B1CA-187FD8342613}" presName="spacer" presStyleCnt="0"/>
      <dgm:spPr/>
    </dgm:pt>
    <dgm:pt modelId="{BF29B62A-4A75-449C-9FA6-69C37E8F541A}" type="pres">
      <dgm:prSet presAssocID="{4D15AC36-06F5-4C8D-8951-7D091CD8ECD3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7F198BA3-D9A7-4FE2-8FB6-410DADF51BEB}" type="pres">
      <dgm:prSet presAssocID="{4C0D5418-9969-4BA7-BF9A-AFB0E37CFD2D}" presName="spacer" presStyleCnt="0"/>
      <dgm:spPr/>
    </dgm:pt>
    <dgm:pt modelId="{9A688919-21F8-41C7-9213-1738B8413FD6}" type="pres">
      <dgm:prSet presAssocID="{D18E2967-FC94-471B-827D-34EDCA5FFEDF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49631F06-60D5-44F6-AB41-A448D51A833B}" type="pres">
      <dgm:prSet presAssocID="{57CA9316-17FB-434E-B794-BC8F88CAEEA3}" presName="spacer" presStyleCnt="0"/>
      <dgm:spPr/>
    </dgm:pt>
    <dgm:pt modelId="{6AA72225-6CEC-40D5-A38A-EB00C92533CE}" type="pres">
      <dgm:prSet presAssocID="{403B40DE-3D3A-49D4-B4C2-1DD7677E2F4C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CA7A4F6A-23F5-4046-97AB-65BE446D4013}" type="pres">
      <dgm:prSet presAssocID="{1A7379E5-E588-4995-AC14-A413BD04EB75}" presName="spacer" presStyleCnt="0"/>
      <dgm:spPr/>
    </dgm:pt>
    <dgm:pt modelId="{3108DFFD-1101-47AE-8674-BB15017A7BEA}" type="pres">
      <dgm:prSet presAssocID="{E9451F75-899C-4204-B4E5-94488A794D0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2196AA25-47D1-4C25-85F0-B5B5364A7CC2}" srcId="{3088AB14-4EC0-4AFC-A514-AF57BE729DD3}" destId="{50509456-E4DE-4982-9376-026B3040C9B0}" srcOrd="2" destOrd="0" parTransId="{890FE70F-FB8B-4029-9065-BDAA253E4748}" sibTransId="{87634364-6C6A-4DD8-B1CA-187FD8342613}"/>
    <dgm:cxn modelId="{89EF8B66-F16E-4D21-8363-10318CE5C326}" srcId="{3088AB14-4EC0-4AFC-A514-AF57BE729DD3}" destId="{D18E2967-FC94-471B-827D-34EDCA5FFEDF}" srcOrd="4" destOrd="0" parTransId="{6152DF75-F38B-470E-8A04-5643158E396D}" sibTransId="{57CA9316-17FB-434E-B794-BC8F88CAEEA3}"/>
    <dgm:cxn modelId="{1A76A56B-8778-48E0-85CB-EEEE7AD45EB8}" type="presOf" srcId="{E9451F75-899C-4204-B4E5-94488A794D0E}" destId="{3108DFFD-1101-47AE-8674-BB15017A7BEA}" srcOrd="0" destOrd="0" presId="urn:microsoft.com/office/officeart/2005/8/layout/vList2"/>
    <dgm:cxn modelId="{3CDDB072-D470-4C93-9380-E3CC34BC3413}" type="presOf" srcId="{3088AB14-4EC0-4AFC-A514-AF57BE729DD3}" destId="{F1BF63B6-4ED7-4DDB-9ABD-685EE163E2D9}" srcOrd="0" destOrd="0" presId="urn:microsoft.com/office/officeart/2005/8/layout/vList2"/>
    <dgm:cxn modelId="{2C7F548B-69AD-4C68-9BEC-86EF5E613354}" type="presOf" srcId="{1B161CC2-9612-4B3E-BDEE-38C288695D31}" destId="{1760D121-F835-408E-86B5-BF77BEB408F3}" srcOrd="0" destOrd="0" presId="urn:microsoft.com/office/officeart/2005/8/layout/vList2"/>
    <dgm:cxn modelId="{15A5888D-F1AB-4F28-BDA6-15DEF448F331}" type="presOf" srcId="{CE5184EE-06A9-401E-8CF3-6F8DBDBDD34A}" destId="{6792DB5B-EC5D-49A0-9137-A1E6681A020B}" srcOrd="0" destOrd="0" presId="urn:microsoft.com/office/officeart/2005/8/layout/vList2"/>
    <dgm:cxn modelId="{F1DAB290-9B6C-4441-B86C-FBEC12EEA1DE}" type="presOf" srcId="{403B40DE-3D3A-49D4-B4C2-1DD7677E2F4C}" destId="{6AA72225-6CEC-40D5-A38A-EB00C92533CE}" srcOrd="0" destOrd="0" presId="urn:microsoft.com/office/officeart/2005/8/layout/vList2"/>
    <dgm:cxn modelId="{2A989CA0-6265-43C7-8710-44A8FA7AD4B2}" type="presOf" srcId="{D18E2967-FC94-471B-827D-34EDCA5FFEDF}" destId="{9A688919-21F8-41C7-9213-1738B8413FD6}" srcOrd="0" destOrd="0" presId="urn:microsoft.com/office/officeart/2005/8/layout/vList2"/>
    <dgm:cxn modelId="{E1D0C4A0-67E3-4A89-8B64-F3663A6233CF}" srcId="{3088AB14-4EC0-4AFC-A514-AF57BE729DD3}" destId="{E9451F75-899C-4204-B4E5-94488A794D0E}" srcOrd="6" destOrd="0" parTransId="{BE354A53-981E-4950-A78A-04F77E30D73F}" sibTransId="{3007E0F6-5025-4193-89FF-EA5F035104CB}"/>
    <dgm:cxn modelId="{6B433DA4-6F0B-4CBE-BBA9-9BB885535C28}" srcId="{3088AB14-4EC0-4AFC-A514-AF57BE729DD3}" destId="{4D15AC36-06F5-4C8D-8951-7D091CD8ECD3}" srcOrd="3" destOrd="0" parTransId="{455401F2-E1D2-4CB5-8B03-170DC947E619}" sibTransId="{4C0D5418-9969-4BA7-BF9A-AFB0E37CFD2D}"/>
    <dgm:cxn modelId="{027673BA-9BF8-4815-A2D7-448DCEB72E11}" type="presOf" srcId="{50509456-E4DE-4982-9376-026B3040C9B0}" destId="{F5BC81CB-6ED2-4915-A0AC-220F3C638389}" srcOrd="0" destOrd="0" presId="urn:microsoft.com/office/officeart/2005/8/layout/vList2"/>
    <dgm:cxn modelId="{290B32C4-FCD8-498E-B7D5-DAABC5A0B869}" srcId="{3088AB14-4EC0-4AFC-A514-AF57BE729DD3}" destId="{403B40DE-3D3A-49D4-B4C2-1DD7677E2F4C}" srcOrd="5" destOrd="0" parTransId="{D7F7B96D-8B2B-479E-B56C-9706BE90FE4A}" sibTransId="{1A7379E5-E588-4995-AC14-A413BD04EB75}"/>
    <dgm:cxn modelId="{D6FCD8D0-E588-4BFC-B6A3-1484E05C9CA5}" srcId="{3088AB14-4EC0-4AFC-A514-AF57BE729DD3}" destId="{1B161CC2-9612-4B3E-BDEE-38C288695D31}" srcOrd="1" destOrd="0" parTransId="{A8067705-2A0D-48DA-B0B9-4D675B176609}" sibTransId="{AFA74730-8D7C-4961-99CC-24F72E821667}"/>
    <dgm:cxn modelId="{B61133EF-798F-4942-8936-920148F3FD3E}" type="presOf" srcId="{4D15AC36-06F5-4C8D-8951-7D091CD8ECD3}" destId="{BF29B62A-4A75-449C-9FA6-69C37E8F541A}" srcOrd="0" destOrd="0" presId="urn:microsoft.com/office/officeart/2005/8/layout/vList2"/>
    <dgm:cxn modelId="{5035F5FA-9988-4B29-90F6-FF0EEA4215BA}" srcId="{3088AB14-4EC0-4AFC-A514-AF57BE729DD3}" destId="{CE5184EE-06A9-401E-8CF3-6F8DBDBDD34A}" srcOrd="0" destOrd="0" parTransId="{E3FA901B-084B-4AB7-8866-ED96FE4FEE7A}" sibTransId="{3E0D2DB1-B428-416F-AD69-0D77FEE2D692}"/>
    <dgm:cxn modelId="{02089B17-FCE4-4D2C-B872-18EA358E3AD6}" type="presParOf" srcId="{F1BF63B6-4ED7-4DDB-9ABD-685EE163E2D9}" destId="{6792DB5B-EC5D-49A0-9137-A1E6681A020B}" srcOrd="0" destOrd="0" presId="urn:microsoft.com/office/officeart/2005/8/layout/vList2"/>
    <dgm:cxn modelId="{968C9925-BE73-45B1-988A-98D8A2EFB137}" type="presParOf" srcId="{F1BF63B6-4ED7-4DDB-9ABD-685EE163E2D9}" destId="{42BB639F-10EB-4E15-ACCE-3132A4716133}" srcOrd="1" destOrd="0" presId="urn:microsoft.com/office/officeart/2005/8/layout/vList2"/>
    <dgm:cxn modelId="{6944DEF0-5166-40E7-AB86-9D4F4C8C72CB}" type="presParOf" srcId="{F1BF63B6-4ED7-4DDB-9ABD-685EE163E2D9}" destId="{1760D121-F835-408E-86B5-BF77BEB408F3}" srcOrd="2" destOrd="0" presId="urn:microsoft.com/office/officeart/2005/8/layout/vList2"/>
    <dgm:cxn modelId="{10404D23-A040-40B4-8D7F-E7B14E158125}" type="presParOf" srcId="{F1BF63B6-4ED7-4DDB-9ABD-685EE163E2D9}" destId="{F8B11E2B-35A7-4555-9E6F-A6CB1E932B7F}" srcOrd="3" destOrd="0" presId="urn:microsoft.com/office/officeart/2005/8/layout/vList2"/>
    <dgm:cxn modelId="{883817C4-F615-4AFB-BB5B-D35CE0B88C8C}" type="presParOf" srcId="{F1BF63B6-4ED7-4DDB-9ABD-685EE163E2D9}" destId="{F5BC81CB-6ED2-4915-A0AC-220F3C638389}" srcOrd="4" destOrd="0" presId="urn:microsoft.com/office/officeart/2005/8/layout/vList2"/>
    <dgm:cxn modelId="{BDEE6E97-9338-4DEE-A922-0E820900FCED}" type="presParOf" srcId="{F1BF63B6-4ED7-4DDB-9ABD-685EE163E2D9}" destId="{C5CB97F0-D19E-471B-ACE5-8DE281EAC809}" srcOrd="5" destOrd="0" presId="urn:microsoft.com/office/officeart/2005/8/layout/vList2"/>
    <dgm:cxn modelId="{42AEDC9A-D989-4D1B-A31C-A9ECAEDA3735}" type="presParOf" srcId="{F1BF63B6-4ED7-4DDB-9ABD-685EE163E2D9}" destId="{BF29B62A-4A75-449C-9FA6-69C37E8F541A}" srcOrd="6" destOrd="0" presId="urn:microsoft.com/office/officeart/2005/8/layout/vList2"/>
    <dgm:cxn modelId="{1B46A718-403D-413D-A3AE-56A053FB1D52}" type="presParOf" srcId="{F1BF63B6-4ED7-4DDB-9ABD-685EE163E2D9}" destId="{7F198BA3-D9A7-4FE2-8FB6-410DADF51BEB}" srcOrd="7" destOrd="0" presId="urn:microsoft.com/office/officeart/2005/8/layout/vList2"/>
    <dgm:cxn modelId="{ABB180D5-224C-41F8-A915-2B5A9D8C23B3}" type="presParOf" srcId="{F1BF63B6-4ED7-4DDB-9ABD-685EE163E2D9}" destId="{9A688919-21F8-41C7-9213-1738B8413FD6}" srcOrd="8" destOrd="0" presId="urn:microsoft.com/office/officeart/2005/8/layout/vList2"/>
    <dgm:cxn modelId="{184CD10A-2083-41CA-8210-D7ABD06F4831}" type="presParOf" srcId="{F1BF63B6-4ED7-4DDB-9ABD-685EE163E2D9}" destId="{49631F06-60D5-44F6-AB41-A448D51A833B}" srcOrd="9" destOrd="0" presId="urn:microsoft.com/office/officeart/2005/8/layout/vList2"/>
    <dgm:cxn modelId="{0862931B-8FC2-4B74-8D13-D786316F3DD2}" type="presParOf" srcId="{F1BF63B6-4ED7-4DDB-9ABD-685EE163E2D9}" destId="{6AA72225-6CEC-40D5-A38A-EB00C92533CE}" srcOrd="10" destOrd="0" presId="urn:microsoft.com/office/officeart/2005/8/layout/vList2"/>
    <dgm:cxn modelId="{5A4D19E1-64AA-4BEB-B1CB-E2CD41F4D5A8}" type="presParOf" srcId="{F1BF63B6-4ED7-4DDB-9ABD-685EE163E2D9}" destId="{CA7A4F6A-23F5-4046-97AB-65BE446D4013}" srcOrd="11" destOrd="0" presId="urn:microsoft.com/office/officeart/2005/8/layout/vList2"/>
    <dgm:cxn modelId="{6DAEF301-02C7-400A-9524-3D428DC38069}" type="presParOf" srcId="{F1BF63B6-4ED7-4DDB-9ABD-685EE163E2D9}" destId="{3108DFFD-1101-47AE-8674-BB15017A7BE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201F71-41BB-48E5-B89A-2AD2783E2C0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2AC0E9-F2FA-4118-BF34-FE506E3E9A8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Hilltop Outdoor Centre Website:</a:t>
          </a:r>
          <a:endParaRPr lang="en-US"/>
        </a:p>
      </dgm:t>
    </dgm:pt>
    <dgm:pt modelId="{017937FA-70B0-47E1-BE30-8E1534AFCAEC}" type="parTrans" cxnId="{525BA99F-A1EE-49F2-B6DB-DD5C5D7B13EC}">
      <dgm:prSet/>
      <dgm:spPr/>
      <dgm:t>
        <a:bodyPr/>
        <a:lstStyle/>
        <a:p>
          <a:endParaRPr lang="en-US"/>
        </a:p>
      </dgm:t>
    </dgm:pt>
    <dgm:pt modelId="{6795D07F-CB16-428E-B94C-23DC046878E1}" type="sibTrans" cxnId="{525BA99F-A1EE-49F2-B6DB-DD5C5D7B13EC}">
      <dgm:prSet/>
      <dgm:spPr/>
      <dgm:t>
        <a:bodyPr/>
        <a:lstStyle/>
        <a:p>
          <a:endParaRPr lang="en-US"/>
        </a:p>
      </dgm:t>
    </dgm:pt>
    <dgm:pt modelId="{CED46CC1-512F-4C60-A297-767DDD2A43C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https://www.hilltopoutdoorcentre.co.uk/</a:t>
          </a:r>
          <a:endParaRPr lang="en-US"/>
        </a:p>
      </dgm:t>
    </dgm:pt>
    <dgm:pt modelId="{6FBD4A02-A4B6-42DE-A72C-BB45E4289A45}" type="parTrans" cxnId="{7789F5CE-820C-458C-860D-02634512A0C7}">
      <dgm:prSet/>
      <dgm:spPr/>
      <dgm:t>
        <a:bodyPr/>
        <a:lstStyle/>
        <a:p>
          <a:endParaRPr lang="en-US"/>
        </a:p>
      </dgm:t>
    </dgm:pt>
    <dgm:pt modelId="{C95ADC62-0D5F-4952-B329-50965C82CBAA}" type="sibTrans" cxnId="{7789F5CE-820C-458C-860D-02634512A0C7}">
      <dgm:prSet/>
      <dgm:spPr/>
      <dgm:t>
        <a:bodyPr/>
        <a:lstStyle/>
        <a:p>
          <a:endParaRPr lang="en-US"/>
        </a:p>
      </dgm:t>
    </dgm:pt>
    <dgm:pt modelId="{3BE73AB7-289A-4EC3-952C-B328416568B3}" type="pres">
      <dgm:prSet presAssocID="{A7201F71-41BB-48E5-B89A-2AD2783E2C0A}" presName="root" presStyleCnt="0">
        <dgm:presLayoutVars>
          <dgm:dir/>
          <dgm:resizeHandles val="exact"/>
        </dgm:presLayoutVars>
      </dgm:prSet>
      <dgm:spPr/>
    </dgm:pt>
    <dgm:pt modelId="{E78BF45D-4F1E-4B46-A018-9478182B9E64}" type="pres">
      <dgm:prSet presAssocID="{F72AC0E9-F2FA-4118-BF34-FE506E3E9A8C}" presName="compNode" presStyleCnt="0"/>
      <dgm:spPr/>
    </dgm:pt>
    <dgm:pt modelId="{E6A70D65-2BBE-465E-943B-6146A4A592F8}" type="pres">
      <dgm:prSet presAssocID="{F72AC0E9-F2FA-4118-BF34-FE506E3E9A8C}" presName="bgRect" presStyleLbl="bgShp" presStyleIdx="0" presStyleCnt="2"/>
      <dgm:spPr/>
    </dgm:pt>
    <dgm:pt modelId="{64C1E352-3589-4FB6-8807-A8EF58B5DFD1}" type="pres">
      <dgm:prSet presAssocID="{F72AC0E9-F2FA-4118-BF34-FE506E3E9A8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ll scene"/>
        </a:ext>
      </dgm:extLst>
    </dgm:pt>
    <dgm:pt modelId="{DDA9F05E-827F-4905-9B83-CA5842D90570}" type="pres">
      <dgm:prSet presAssocID="{F72AC0E9-F2FA-4118-BF34-FE506E3E9A8C}" presName="spaceRect" presStyleCnt="0"/>
      <dgm:spPr/>
    </dgm:pt>
    <dgm:pt modelId="{B522E736-0C93-4572-A72C-2815721FA46B}" type="pres">
      <dgm:prSet presAssocID="{F72AC0E9-F2FA-4118-BF34-FE506E3E9A8C}" presName="parTx" presStyleLbl="revTx" presStyleIdx="0" presStyleCnt="2">
        <dgm:presLayoutVars>
          <dgm:chMax val="0"/>
          <dgm:chPref val="0"/>
        </dgm:presLayoutVars>
      </dgm:prSet>
      <dgm:spPr/>
    </dgm:pt>
    <dgm:pt modelId="{B8CE7CFD-2451-4C95-AF85-8A1057785716}" type="pres">
      <dgm:prSet presAssocID="{6795D07F-CB16-428E-B94C-23DC046878E1}" presName="sibTrans" presStyleCnt="0"/>
      <dgm:spPr/>
    </dgm:pt>
    <dgm:pt modelId="{A1B0C466-69B3-4973-8C6D-5667E8B567ED}" type="pres">
      <dgm:prSet presAssocID="{CED46CC1-512F-4C60-A297-767DDD2A43CC}" presName="compNode" presStyleCnt="0"/>
      <dgm:spPr/>
    </dgm:pt>
    <dgm:pt modelId="{94955821-FEEB-490F-B251-5EBB6290F624}" type="pres">
      <dgm:prSet presAssocID="{CED46CC1-512F-4C60-A297-767DDD2A43CC}" presName="bgRect" presStyleLbl="bgShp" presStyleIdx="1" presStyleCnt="2"/>
      <dgm:spPr/>
    </dgm:pt>
    <dgm:pt modelId="{227ACEF0-FD7F-4F87-A42C-E86E073F754A}" type="pres">
      <dgm:prSet presAssocID="{CED46CC1-512F-4C60-A297-767DDD2A43C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5207A543-BAE5-4119-8EFC-DB7F196712DC}" type="pres">
      <dgm:prSet presAssocID="{CED46CC1-512F-4C60-A297-767DDD2A43CC}" presName="spaceRect" presStyleCnt="0"/>
      <dgm:spPr/>
    </dgm:pt>
    <dgm:pt modelId="{DF17B2FA-B2E9-4B96-ABE5-A3F207CA05B9}" type="pres">
      <dgm:prSet presAssocID="{CED46CC1-512F-4C60-A297-767DDD2A43C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5F2D907-6A8C-4227-A9ED-83CAFFFB1BDF}" type="presOf" srcId="{F72AC0E9-F2FA-4118-BF34-FE506E3E9A8C}" destId="{B522E736-0C93-4572-A72C-2815721FA46B}" srcOrd="0" destOrd="0" presId="urn:microsoft.com/office/officeart/2018/2/layout/IconVerticalSolidList"/>
    <dgm:cxn modelId="{9D7C8992-86D0-470F-9F00-DE3042AA7B1D}" type="presOf" srcId="{CED46CC1-512F-4C60-A297-767DDD2A43CC}" destId="{DF17B2FA-B2E9-4B96-ABE5-A3F207CA05B9}" srcOrd="0" destOrd="0" presId="urn:microsoft.com/office/officeart/2018/2/layout/IconVerticalSolidList"/>
    <dgm:cxn modelId="{525BA99F-A1EE-49F2-B6DB-DD5C5D7B13EC}" srcId="{A7201F71-41BB-48E5-B89A-2AD2783E2C0A}" destId="{F72AC0E9-F2FA-4118-BF34-FE506E3E9A8C}" srcOrd="0" destOrd="0" parTransId="{017937FA-70B0-47E1-BE30-8E1534AFCAEC}" sibTransId="{6795D07F-CB16-428E-B94C-23DC046878E1}"/>
    <dgm:cxn modelId="{51BBDFBA-854F-408B-84A3-C0B8141BEA9C}" type="presOf" srcId="{A7201F71-41BB-48E5-B89A-2AD2783E2C0A}" destId="{3BE73AB7-289A-4EC3-952C-B328416568B3}" srcOrd="0" destOrd="0" presId="urn:microsoft.com/office/officeart/2018/2/layout/IconVerticalSolidList"/>
    <dgm:cxn modelId="{7789F5CE-820C-458C-860D-02634512A0C7}" srcId="{A7201F71-41BB-48E5-B89A-2AD2783E2C0A}" destId="{CED46CC1-512F-4C60-A297-767DDD2A43CC}" srcOrd="1" destOrd="0" parTransId="{6FBD4A02-A4B6-42DE-A72C-BB45E4289A45}" sibTransId="{C95ADC62-0D5F-4952-B329-50965C82CBAA}"/>
    <dgm:cxn modelId="{54D812A5-4A7D-462E-A37A-5B8A258E2F09}" type="presParOf" srcId="{3BE73AB7-289A-4EC3-952C-B328416568B3}" destId="{E78BF45D-4F1E-4B46-A018-9478182B9E64}" srcOrd="0" destOrd="0" presId="urn:microsoft.com/office/officeart/2018/2/layout/IconVerticalSolidList"/>
    <dgm:cxn modelId="{45B03683-1BE3-492F-A768-5B4210ADB5D3}" type="presParOf" srcId="{E78BF45D-4F1E-4B46-A018-9478182B9E64}" destId="{E6A70D65-2BBE-465E-943B-6146A4A592F8}" srcOrd="0" destOrd="0" presId="urn:microsoft.com/office/officeart/2018/2/layout/IconVerticalSolidList"/>
    <dgm:cxn modelId="{2D998009-C2D3-4435-8CE9-24D0B622E0C8}" type="presParOf" srcId="{E78BF45D-4F1E-4B46-A018-9478182B9E64}" destId="{64C1E352-3589-4FB6-8807-A8EF58B5DFD1}" srcOrd="1" destOrd="0" presId="urn:microsoft.com/office/officeart/2018/2/layout/IconVerticalSolidList"/>
    <dgm:cxn modelId="{621F46BD-E83D-4A71-8987-F75FBB6929AA}" type="presParOf" srcId="{E78BF45D-4F1E-4B46-A018-9478182B9E64}" destId="{DDA9F05E-827F-4905-9B83-CA5842D90570}" srcOrd="2" destOrd="0" presId="urn:microsoft.com/office/officeart/2018/2/layout/IconVerticalSolidList"/>
    <dgm:cxn modelId="{6F3422C5-FD18-44F2-AC34-2D118030D87E}" type="presParOf" srcId="{E78BF45D-4F1E-4B46-A018-9478182B9E64}" destId="{B522E736-0C93-4572-A72C-2815721FA46B}" srcOrd="3" destOrd="0" presId="urn:microsoft.com/office/officeart/2018/2/layout/IconVerticalSolidList"/>
    <dgm:cxn modelId="{3D3259C3-A327-4FAB-A2D0-D512DB55AD3C}" type="presParOf" srcId="{3BE73AB7-289A-4EC3-952C-B328416568B3}" destId="{B8CE7CFD-2451-4C95-AF85-8A1057785716}" srcOrd="1" destOrd="0" presId="urn:microsoft.com/office/officeart/2018/2/layout/IconVerticalSolidList"/>
    <dgm:cxn modelId="{AE72C314-8659-47F3-AB1D-0ED32F8FC02F}" type="presParOf" srcId="{3BE73AB7-289A-4EC3-952C-B328416568B3}" destId="{A1B0C466-69B3-4973-8C6D-5667E8B567ED}" srcOrd="2" destOrd="0" presId="urn:microsoft.com/office/officeart/2018/2/layout/IconVerticalSolidList"/>
    <dgm:cxn modelId="{E93EC9FF-1D69-4FFF-AF8C-5BD51C9925EB}" type="presParOf" srcId="{A1B0C466-69B3-4973-8C6D-5667E8B567ED}" destId="{94955821-FEEB-490F-B251-5EBB6290F624}" srcOrd="0" destOrd="0" presId="urn:microsoft.com/office/officeart/2018/2/layout/IconVerticalSolidList"/>
    <dgm:cxn modelId="{039B6378-1E38-46FB-81DA-4D9D17E79E96}" type="presParOf" srcId="{A1B0C466-69B3-4973-8C6D-5667E8B567ED}" destId="{227ACEF0-FD7F-4F87-A42C-E86E073F754A}" srcOrd="1" destOrd="0" presId="urn:microsoft.com/office/officeart/2018/2/layout/IconVerticalSolidList"/>
    <dgm:cxn modelId="{F0A33704-92FB-4F66-B386-E0ECB856842F}" type="presParOf" srcId="{A1B0C466-69B3-4973-8C6D-5667E8B567ED}" destId="{5207A543-BAE5-4119-8EFC-DB7F196712DC}" srcOrd="2" destOrd="0" presId="urn:microsoft.com/office/officeart/2018/2/layout/IconVerticalSolidList"/>
    <dgm:cxn modelId="{EA13CAC0-78FD-40DA-9A19-40E58C716F67}" type="presParOf" srcId="{A1B0C466-69B3-4973-8C6D-5667E8B567ED}" destId="{DF17B2FA-B2E9-4B96-ABE5-A3F207CA05B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7E271-CF3A-477E-A1B1-2A5AEA266D48}">
      <dsp:nvSpPr>
        <dsp:cNvPr id="0" name=""/>
        <dsp:cNvSpPr/>
      </dsp:nvSpPr>
      <dsp:spPr>
        <a:xfrm>
          <a:off x="743415" y="313"/>
          <a:ext cx="2876556" cy="17259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Mrs Barton</a:t>
          </a:r>
          <a:endParaRPr lang="en-US" sz="3600" kern="1200"/>
        </a:p>
      </dsp:txBody>
      <dsp:txXfrm>
        <a:off x="743415" y="313"/>
        <a:ext cx="2876556" cy="1725934"/>
      </dsp:txXfrm>
    </dsp:sp>
    <dsp:sp modelId="{9D96614D-9B7E-496C-B2D3-82776DE96C16}">
      <dsp:nvSpPr>
        <dsp:cNvPr id="0" name=""/>
        <dsp:cNvSpPr/>
      </dsp:nvSpPr>
      <dsp:spPr>
        <a:xfrm>
          <a:off x="3907627" y="313"/>
          <a:ext cx="2876556" cy="1725934"/>
        </a:xfrm>
        <a:prstGeom prst="rect">
          <a:avLst/>
        </a:prstGeom>
        <a:solidFill>
          <a:schemeClr val="accent2">
            <a:hueOff val="-81443"/>
            <a:satOff val="-698"/>
            <a:lumOff val="-4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Mrs Talbot</a:t>
          </a:r>
          <a:endParaRPr lang="en-US" sz="3600" kern="1200"/>
        </a:p>
      </dsp:txBody>
      <dsp:txXfrm>
        <a:off x="3907627" y="313"/>
        <a:ext cx="2876556" cy="1725934"/>
      </dsp:txXfrm>
    </dsp:sp>
    <dsp:sp modelId="{422C9625-5605-4A53-966E-E653BB9D2B62}">
      <dsp:nvSpPr>
        <dsp:cNvPr id="0" name=""/>
        <dsp:cNvSpPr/>
      </dsp:nvSpPr>
      <dsp:spPr>
        <a:xfrm>
          <a:off x="7071840" y="313"/>
          <a:ext cx="2876556" cy="1725934"/>
        </a:xfrm>
        <a:prstGeom prst="rect">
          <a:avLst/>
        </a:prstGeom>
        <a:solidFill>
          <a:schemeClr val="accent2">
            <a:hueOff val="-162885"/>
            <a:satOff val="-1396"/>
            <a:lumOff val="-9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Mrs Landeryou/ Mr Carter</a:t>
          </a:r>
          <a:endParaRPr lang="en-US" sz="3600" kern="1200"/>
        </a:p>
      </dsp:txBody>
      <dsp:txXfrm>
        <a:off x="7071840" y="313"/>
        <a:ext cx="2876556" cy="1725934"/>
      </dsp:txXfrm>
    </dsp:sp>
    <dsp:sp modelId="{F733F730-4BB1-461B-87AB-184295B23977}">
      <dsp:nvSpPr>
        <dsp:cNvPr id="0" name=""/>
        <dsp:cNvSpPr/>
      </dsp:nvSpPr>
      <dsp:spPr>
        <a:xfrm>
          <a:off x="743415" y="2013902"/>
          <a:ext cx="2876556" cy="1725934"/>
        </a:xfrm>
        <a:prstGeom prst="rect">
          <a:avLst/>
        </a:prstGeom>
        <a:solidFill>
          <a:schemeClr val="accent2">
            <a:hueOff val="-244328"/>
            <a:satOff val="-2094"/>
            <a:lumOff val="-13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Mrs Silvester</a:t>
          </a:r>
          <a:endParaRPr lang="en-US" sz="3600" kern="1200"/>
        </a:p>
      </dsp:txBody>
      <dsp:txXfrm>
        <a:off x="743415" y="2013902"/>
        <a:ext cx="2876556" cy="1725934"/>
      </dsp:txXfrm>
    </dsp:sp>
    <dsp:sp modelId="{972D8191-76F3-4487-B03D-9DB089D5BEEF}">
      <dsp:nvSpPr>
        <dsp:cNvPr id="0" name=""/>
        <dsp:cNvSpPr/>
      </dsp:nvSpPr>
      <dsp:spPr>
        <a:xfrm>
          <a:off x="3907627" y="2013902"/>
          <a:ext cx="2876556" cy="1725934"/>
        </a:xfrm>
        <a:prstGeom prst="rect">
          <a:avLst/>
        </a:prstGeom>
        <a:solidFill>
          <a:schemeClr val="accent2">
            <a:hueOff val="-325770"/>
            <a:satOff val="-2792"/>
            <a:lumOff val="-18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Mrs Bradley-Jones</a:t>
          </a:r>
          <a:endParaRPr lang="en-US" sz="3600" kern="1200"/>
        </a:p>
      </dsp:txBody>
      <dsp:txXfrm>
        <a:off x="3907627" y="2013902"/>
        <a:ext cx="2876556" cy="1725934"/>
      </dsp:txXfrm>
    </dsp:sp>
    <dsp:sp modelId="{72AC2174-F712-4810-A7AD-FC78374B9EC5}">
      <dsp:nvSpPr>
        <dsp:cNvPr id="0" name=""/>
        <dsp:cNvSpPr/>
      </dsp:nvSpPr>
      <dsp:spPr>
        <a:xfrm>
          <a:off x="7071840" y="2013902"/>
          <a:ext cx="2876556" cy="1725934"/>
        </a:xfrm>
        <a:prstGeom prst="rect">
          <a:avLst/>
        </a:prstGeom>
        <a:solidFill>
          <a:schemeClr val="accent2">
            <a:hueOff val="-407213"/>
            <a:satOff val="-3490"/>
            <a:lumOff val="-2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Mrs Curliss</a:t>
          </a:r>
          <a:endParaRPr lang="en-US" sz="3600" kern="1200"/>
        </a:p>
      </dsp:txBody>
      <dsp:txXfrm>
        <a:off x="7071840" y="2013902"/>
        <a:ext cx="2876556" cy="17259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63DFE-F885-4139-8F11-D92FD8971135}">
      <dsp:nvSpPr>
        <dsp:cNvPr id="0" name=""/>
        <dsp:cNvSpPr/>
      </dsp:nvSpPr>
      <dsp:spPr>
        <a:xfrm>
          <a:off x="774740" y="2135"/>
          <a:ext cx="859957" cy="85995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B5C2C-5ACB-4A8F-A505-8D1718057536}">
      <dsp:nvSpPr>
        <dsp:cNvPr id="0" name=""/>
        <dsp:cNvSpPr/>
      </dsp:nvSpPr>
      <dsp:spPr>
        <a:xfrm>
          <a:off x="958010" y="185405"/>
          <a:ext cx="493417" cy="4934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A9B92-7846-4BC8-862E-1591856BF2F2}">
      <dsp:nvSpPr>
        <dsp:cNvPr id="0" name=""/>
        <dsp:cNvSpPr/>
      </dsp:nvSpPr>
      <dsp:spPr>
        <a:xfrm>
          <a:off x="499836" y="1129948"/>
          <a:ext cx="1409765" cy="56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kern="1200"/>
            <a:t>Wake-up: 07:00</a:t>
          </a:r>
          <a:endParaRPr lang="en-US" sz="1600" kern="1200"/>
        </a:p>
      </dsp:txBody>
      <dsp:txXfrm>
        <a:off x="499836" y="1129948"/>
        <a:ext cx="1409765" cy="563906"/>
      </dsp:txXfrm>
    </dsp:sp>
    <dsp:sp modelId="{AF7B5913-F82D-4B2E-A0E7-1C26A04309FA}">
      <dsp:nvSpPr>
        <dsp:cNvPr id="0" name=""/>
        <dsp:cNvSpPr/>
      </dsp:nvSpPr>
      <dsp:spPr>
        <a:xfrm>
          <a:off x="2431215" y="2135"/>
          <a:ext cx="859957" cy="85995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EBEF7-F3CA-4BE7-BBA8-8C5E69A07A34}">
      <dsp:nvSpPr>
        <dsp:cNvPr id="0" name=""/>
        <dsp:cNvSpPr/>
      </dsp:nvSpPr>
      <dsp:spPr>
        <a:xfrm>
          <a:off x="2614485" y="185405"/>
          <a:ext cx="493417" cy="4934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1EE18-0277-4463-9BED-31ACA0664145}">
      <dsp:nvSpPr>
        <dsp:cNvPr id="0" name=""/>
        <dsp:cNvSpPr/>
      </dsp:nvSpPr>
      <dsp:spPr>
        <a:xfrm>
          <a:off x="2156311" y="1129948"/>
          <a:ext cx="1409765" cy="56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kern="1200"/>
            <a:t>Breakfast: 07:30</a:t>
          </a:r>
          <a:endParaRPr lang="en-US" sz="1600" kern="1200"/>
        </a:p>
      </dsp:txBody>
      <dsp:txXfrm>
        <a:off x="2156311" y="1129948"/>
        <a:ext cx="1409765" cy="563906"/>
      </dsp:txXfrm>
    </dsp:sp>
    <dsp:sp modelId="{FC196CC0-10FE-4AEE-B1ED-A1A4C33574EC}">
      <dsp:nvSpPr>
        <dsp:cNvPr id="0" name=""/>
        <dsp:cNvSpPr/>
      </dsp:nvSpPr>
      <dsp:spPr>
        <a:xfrm>
          <a:off x="4087690" y="2135"/>
          <a:ext cx="859957" cy="85995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5D2F3-A4D5-4346-BDB3-52EB789363F9}">
      <dsp:nvSpPr>
        <dsp:cNvPr id="0" name=""/>
        <dsp:cNvSpPr/>
      </dsp:nvSpPr>
      <dsp:spPr>
        <a:xfrm>
          <a:off x="4270959" y="185405"/>
          <a:ext cx="493417" cy="4934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231FD-1953-4927-847D-A579C10FC934}">
      <dsp:nvSpPr>
        <dsp:cNvPr id="0" name=""/>
        <dsp:cNvSpPr/>
      </dsp:nvSpPr>
      <dsp:spPr>
        <a:xfrm>
          <a:off x="3812785" y="1129948"/>
          <a:ext cx="1409765" cy="56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kern="1200"/>
            <a:t>Morning Activity</a:t>
          </a:r>
          <a:endParaRPr lang="en-US" sz="1600" kern="1200"/>
        </a:p>
      </dsp:txBody>
      <dsp:txXfrm>
        <a:off x="3812785" y="1129948"/>
        <a:ext cx="1409765" cy="563906"/>
      </dsp:txXfrm>
    </dsp:sp>
    <dsp:sp modelId="{2F3F4D52-55E8-4ECD-A2FF-A164F8E39F7F}">
      <dsp:nvSpPr>
        <dsp:cNvPr id="0" name=""/>
        <dsp:cNvSpPr/>
      </dsp:nvSpPr>
      <dsp:spPr>
        <a:xfrm>
          <a:off x="5744164" y="2135"/>
          <a:ext cx="859957" cy="85995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F04E9-0836-4FF9-8630-82FDEB049DA5}">
      <dsp:nvSpPr>
        <dsp:cNvPr id="0" name=""/>
        <dsp:cNvSpPr/>
      </dsp:nvSpPr>
      <dsp:spPr>
        <a:xfrm>
          <a:off x="5927434" y="185405"/>
          <a:ext cx="493417" cy="49341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427EC-4328-413F-B9DF-478597D53366}">
      <dsp:nvSpPr>
        <dsp:cNvPr id="0" name=""/>
        <dsp:cNvSpPr/>
      </dsp:nvSpPr>
      <dsp:spPr>
        <a:xfrm>
          <a:off x="5469260" y="1129948"/>
          <a:ext cx="1409765" cy="56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kern="1200"/>
            <a:t>Lunch: 13:00</a:t>
          </a:r>
          <a:endParaRPr lang="en-US" sz="1600" kern="1200"/>
        </a:p>
      </dsp:txBody>
      <dsp:txXfrm>
        <a:off x="5469260" y="1129948"/>
        <a:ext cx="1409765" cy="563906"/>
      </dsp:txXfrm>
    </dsp:sp>
    <dsp:sp modelId="{4D22E593-D5E7-45AB-9394-1AC2073E32B3}">
      <dsp:nvSpPr>
        <dsp:cNvPr id="0" name=""/>
        <dsp:cNvSpPr/>
      </dsp:nvSpPr>
      <dsp:spPr>
        <a:xfrm>
          <a:off x="7400639" y="2135"/>
          <a:ext cx="859957" cy="85995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E4F67-8EAE-4F39-9FF2-186A3DCF0420}">
      <dsp:nvSpPr>
        <dsp:cNvPr id="0" name=""/>
        <dsp:cNvSpPr/>
      </dsp:nvSpPr>
      <dsp:spPr>
        <a:xfrm>
          <a:off x="7583908" y="185405"/>
          <a:ext cx="493417" cy="49341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FA052-077B-4718-AF22-C1F7F221BC46}">
      <dsp:nvSpPr>
        <dsp:cNvPr id="0" name=""/>
        <dsp:cNvSpPr/>
      </dsp:nvSpPr>
      <dsp:spPr>
        <a:xfrm>
          <a:off x="7125735" y="1129948"/>
          <a:ext cx="1409765" cy="56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kern="1200"/>
            <a:t>Afternoon Activity</a:t>
          </a:r>
          <a:endParaRPr lang="en-US" sz="1600" kern="1200"/>
        </a:p>
      </dsp:txBody>
      <dsp:txXfrm>
        <a:off x="7125735" y="1129948"/>
        <a:ext cx="1409765" cy="563906"/>
      </dsp:txXfrm>
    </dsp:sp>
    <dsp:sp modelId="{52855340-64A3-4DE4-A708-03331EFD2D1B}">
      <dsp:nvSpPr>
        <dsp:cNvPr id="0" name=""/>
        <dsp:cNvSpPr/>
      </dsp:nvSpPr>
      <dsp:spPr>
        <a:xfrm>
          <a:off x="9057114" y="2135"/>
          <a:ext cx="859957" cy="85995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E3C52-291C-4841-AC03-F4A0FF336656}">
      <dsp:nvSpPr>
        <dsp:cNvPr id="0" name=""/>
        <dsp:cNvSpPr/>
      </dsp:nvSpPr>
      <dsp:spPr>
        <a:xfrm>
          <a:off x="9240383" y="185405"/>
          <a:ext cx="493417" cy="49341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BE34BA-D6B7-4022-B192-028F88E70874}">
      <dsp:nvSpPr>
        <dsp:cNvPr id="0" name=""/>
        <dsp:cNvSpPr/>
      </dsp:nvSpPr>
      <dsp:spPr>
        <a:xfrm>
          <a:off x="8782209" y="1129948"/>
          <a:ext cx="1409765" cy="56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kern="1200"/>
            <a:t>Dinner: 17:15</a:t>
          </a:r>
          <a:endParaRPr lang="en-US" sz="1600" kern="1200"/>
        </a:p>
      </dsp:txBody>
      <dsp:txXfrm>
        <a:off x="8782209" y="1129948"/>
        <a:ext cx="1409765" cy="563906"/>
      </dsp:txXfrm>
    </dsp:sp>
    <dsp:sp modelId="{72613F99-245E-47DF-8ABC-0034DA3EA012}">
      <dsp:nvSpPr>
        <dsp:cNvPr id="0" name=""/>
        <dsp:cNvSpPr/>
      </dsp:nvSpPr>
      <dsp:spPr>
        <a:xfrm>
          <a:off x="4087690" y="2046295"/>
          <a:ext cx="859957" cy="85995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DB340-78D2-4B77-BD85-151E7939851A}">
      <dsp:nvSpPr>
        <dsp:cNvPr id="0" name=""/>
        <dsp:cNvSpPr/>
      </dsp:nvSpPr>
      <dsp:spPr>
        <a:xfrm>
          <a:off x="4270959" y="2229565"/>
          <a:ext cx="493417" cy="49341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C9853-0214-422D-9FA8-B53362D0FBCC}">
      <dsp:nvSpPr>
        <dsp:cNvPr id="0" name=""/>
        <dsp:cNvSpPr/>
      </dsp:nvSpPr>
      <dsp:spPr>
        <a:xfrm>
          <a:off x="3812785" y="3174108"/>
          <a:ext cx="1409765" cy="56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kern="1200"/>
            <a:t>Evening Activity</a:t>
          </a:r>
          <a:endParaRPr lang="en-US" sz="1600" kern="1200"/>
        </a:p>
      </dsp:txBody>
      <dsp:txXfrm>
        <a:off x="3812785" y="3174108"/>
        <a:ext cx="1409765" cy="563906"/>
      </dsp:txXfrm>
    </dsp:sp>
    <dsp:sp modelId="{D876B05B-3230-4028-B2D7-24DFE356E243}">
      <dsp:nvSpPr>
        <dsp:cNvPr id="0" name=""/>
        <dsp:cNvSpPr/>
      </dsp:nvSpPr>
      <dsp:spPr>
        <a:xfrm>
          <a:off x="5744164" y="2046295"/>
          <a:ext cx="859957" cy="85995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40A06-8204-43A6-BC3D-A502478B05A9}">
      <dsp:nvSpPr>
        <dsp:cNvPr id="0" name=""/>
        <dsp:cNvSpPr/>
      </dsp:nvSpPr>
      <dsp:spPr>
        <a:xfrm>
          <a:off x="5927434" y="2229565"/>
          <a:ext cx="493417" cy="493417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919B7-D978-4D4C-A33B-61E5AADE378B}">
      <dsp:nvSpPr>
        <dsp:cNvPr id="0" name=""/>
        <dsp:cNvSpPr/>
      </dsp:nvSpPr>
      <dsp:spPr>
        <a:xfrm>
          <a:off x="5469260" y="3174108"/>
          <a:ext cx="1409765" cy="56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kern="1200"/>
            <a:t>Bedtime: 21:00</a:t>
          </a:r>
          <a:endParaRPr lang="en-US" sz="1600" kern="1200"/>
        </a:p>
      </dsp:txBody>
      <dsp:txXfrm>
        <a:off x="5469260" y="3174108"/>
        <a:ext cx="1409765" cy="5639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17642-40F4-408B-841A-EE7A95E5633C}">
      <dsp:nvSpPr>
        <dsp:cNvPr id="0" name=""/>
        <dsp:cNvSpPr/>
      </dsp:nvSpPr>
      <dsp:spPr>
        <a:xfrm>
          <a:off x="5807776" y="1538110"/>
          <a:ext cx="3614062" cy="573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702"/>
              </a:lnTo>
              <a:lnTo>
                <a:pt x="3614062" y="390702"/>
              </a:lnTo>
              <a:lnTo>
                <a:pt x="3614062" y="5733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68CC93-A285-498C-B4F4-A5EDC6BD7473}">
      <dsp:nvSpPr>
        <dsp:cNvPr id="0" name=""/>
        <dsp:cNvSpPr/>
      </dsp:nvSpPr>
      <dsp:spPr>
        <a:xfrm>
          <a:off x="5807776" y="1538110"/>
          <a:ext cx="1204687" cy="573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702"/>
              </a:lnTo>
              <a:lnTo>
                <a:pt x="1204687" y="390702"/>
              </a:lnTo>
              <a:lnTo>
                <a:pt x="1204687" y="5733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2F153-8DE1-4621-8A97-5D31DEA90F14}">
      <dsp:nvSpPr>
        <dsp:cNvPr id="0" name=""/>
        <dsp:cNvSpPr/>
      </dsp:nvSpPr>
      <dsp:spPr>
        <a:xfrm>
          <a:off x="4603089" y="1538110"/>
          <a:ext cx="1204687" cy="573321"/>
        </a:xfrm>
        <a:custGeom>
          <a:avLst/>
          <a:gdLst/>
          <a:ahLst/>
          <a:cxnLst/>
          <a:rect l="0" t="0" r="0" b="0"/>
          <a:pathLst>
            <a:path>
              <a:moveTo>
                <a:pt x="1204687" y="0"/>
              </a:moveTo>
              <a:lnTo>
                <a:pt x="1204687" y="390702"/>
              </a:lnTo>
              <a:lnTo>
                <a:pt x="0" y="390702"/>
              </a:lnTo>
              <a:lnTo>
                <a:pt x="0" y="5733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CA524-EBFF-4A4E-B1F0-61A1CD4C2A53}">
      <dsp:nvSpPr>
        <dsp:cNvPr id="0" name=""/>
        <dsp:cNvSpPr/>
      </dsp:nvSpPr>
      <dsp:spPr>
        <a:xfrm>
          <a:off x="2193714" y="1538110"/>
          <a:ext cx="3614062" cy="573321"/>
        </a:xfrm>
        <a:custGeom>
          <a:avLst/>
          <a:gdLst/>
          <a:ahLst/>
          <a:cxnLst/>
          <a:rect l="0" t="0" r="0" b="0"/>
          <a:pathLst>
            <a:path>
              <a:moveTo>
                <a:pt x="3614062" y="0"/>
              </a:moveTo>
              <a:lnTo>
                <a:pt x="3614062" y="390702"/>
              </a:lnTo>
              <a:lnTo>
                <a:pt x="0" y="390702"/>
              </a:lnTo>
              <a:lnTo>
                <a:pt x="0" y="5733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4E49F1-2345-4A6A-B11D-3218D52019A7}">
      <dsp:nvSpPr>
        <dsp:cNvPr id="0" name=""/>
        <dsp:cNvSpPr/>
      </dsp:nvSpPr>
      <dsp:spPr>
        <a:xfrm>
          <a:off x="3373" y="286331"/>
          <a:ext cx="1971306" cy="1251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9C129-2AB9-4D20-9A02-53C96684DD4D}">
      <dsp:nvSpPr>
        <dsp:cNvPr id="0" name=""/>
        <dsp:cNvSpPr/>
      </dsp:nvSpPr>
      <dsp:spPr>
        <a:xfrm>
          <a:off x="222407" y="494413"/>
          <a:ext cx="1971306" cy="1251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IMPORTANT INFORMATION: </a:t>
          </a:r>
          <a:endParaRPr lang="en-US" sz="1700" kern="1200"/>
        </a:p>
      </dsp:txBody>
      <dsp:txXfrm>
        <a:off x="259070" y="531076"/>
        <a:ext cx="1897980" cy="1178453"/>
      </dsp:txXfrm>
    </dsp:sp>
    <dsp:sp modelId="{1ED9FFF2-2DFA-43A5-96DC-82A700F11903}">
      <dsp:nvSpPr>
        <dsp:cNvPr id="0" name=""/>
        <dsp:cNvSpPr/>
      </dsp:nvSpPr>
      <dsp:spPr>
        <a:xfrm>
          <a:off x="2412748" y="286331"/>
          <a:ext cx="1971306" cy="1251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B556D-EED2-4BEA-AD13-70F1765B40ED}">
      <dsp:nvSpPr>
        <dsp:cNvPr id="0" name=""/>
        <dsp:cNvSpPr/>
      </dsp:nvSpPr>
      <dsp:spPr>
        <a:xfrm>
          <a:off x="2631782" y="494413"/>
          <a:ext cx="1971306" cy="1251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Please do not bring:</a:t>
          </a:r>
          <a:endParaRPr lang="en-US" sz="1700" kern="1200"/>
        </a:p>
      </dsp:txBody>
      <dsp:txXfrm>
        <a:off x="2668445" y="531076"/>
        <a:ext cx="1897980" cy="1178453"/>
      </dsp:txXfrm>
    </dsp:sp>
    <dsp:sp modelId="{2F4906B5-27B2-4100-ACBC-60BC3373CFCB}">
      <dsp:nvSpPr>
        <dsp:cNvPr id="0" name=""/>
        <dsp:cNvSpPr/>
      </dsp:nvSpPr>
      <dsp:spPr>
        <a:xfrm>
          <a:off x="4822123" y="286331"/>
          <a:ext cx="1971306" cy="1251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39249A-38B1-41CC-94A6-DA928757C20B}">
      <dsp:nvSpPr>
        <dsp:cNvPr id="0" name=""/>
        <dsp:cNvSpPr/>
      </dsp:nvSpPr>
      <dsp:spPr>
        <a:xfrm>
          <a:off x="5041157" y="494413"/>
          <a:ext cx="1971306" cy="1251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mobile phones or any other electrical devices.</a:t>
          </a:r>
          <a:endParaRPr lang="en-US" sz="1700" kern="1200"/>
        </a:p>
      </dsp:txBody>
      <dsp:txXfrm>
        <a:off x="5077820" y="531076"/>
        <a:ext cx="1897980" cy="1178453"/>
      </dsp:txXfrm>
    </dsp:sp>
    <dsp:sp modelId="{F012B6C6-0B7D-4E9E-AF17-089B83679FCC}">
      <dsp:nvSpPr>
        <dsp:cNvPr id="0" name=""/>
        <dsp:cNvSpPr/>
      </dsp:nvSpPr>
      <dsp:spPr>
        <a:xfrm>
          <a:off x="1208061" y="2111432"/>
          <a:ext cx="1971306" cy="12517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E97AA-EA04-4F76-B211-311D67700AD0}">
      <dsp:nvSpPr>
        <dsp:cNvPr id="0" name=""/>
        <dsp:cNvSpPr/>
      </dsp:nvSpPr>
      <dsp:spPr>
        <a:xfrm>
          <a:off x="1427095" y="2319515"/>
          <a:ext cx="1971306" cy="1251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money or any valuables</a:t>
          </a:r>
          <a:endParaRPr lang="en-US" sz="1700" kern="1200"/>
        </a:p>
      </dsp:txBody>
      <dsp:txXfrm>
        <a:off x="1463758" y="2356178"/>
        <a:ext cx="1897980" cy="1178453"/>
      </dsp:txXfrm>
    </dsp:sp>
    <dsp:sp modelId="{8A4A2016-82CB-4186-8DD1-C3422C6B1E08}">
      <dsp:nvSpPr>
        <dsp:cNvPr id="0" name=""/>
        <dsp:cNvSpPr/>
      </dsp:nvSpPr>
      <dsp:spPr>
        <a:xfrm>
          <a:off x="3617435" y="2111432"/>
          <a:ext cx="1971306" cy="12517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10F41-F7DD-4211-A729-2839B7D2AD36}">
      <dsp:nvSpPr>
        <dsp:cNvPr id="0" name=""/>
        <dsp:cNvSpPr/>
      </dsp:nvSpPr>
      <dsp:spPr>
        <a:xfrm>
          <a:off x="3836470" y="2319515"/>
          <a:ext cx="1971306" cy="1251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Food and drinks apart from snacks on the coach and lunch for day 1</a:t>
          </a:r>
          <a:endParaRPr lang="en-US" sz="1700" kern="1200"/>
        </a:p>
      </dsp:txBody>
      <dsp:txXfrm>
        <a:off x="3873133" y="2356178"/>
        <a:ext cx="1897980" cy="1178453"/>
      </dsp:txXfrm>
    </dsp:sp>
    <dsp:sp modelId="{436E5301-980B-420C-A1C2-1D76003FE163}">
      <dsp:nvSpPr>
        <dsp:cNvPr id="0" name=""/>
        <dsp:cNvSpPr/>
      </dsp:nvSpPr>
      <dsp:spPr>
        <a:xfrm>
          <a:off x="6026810" y="2111432"/>
          <a:ext cx="1971306" cy="12517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23704-BEF2-4EB7-B4BF-7377AFF3ACE5}">
      <dsp:nvSpPr>
        <dsp:cNvPr id="0" name=""/>
        <dsp:cNvSpPr/>
      </dsp:nvSpPr>
      <dsp:spPr>
        <a:xfrm>
          <a:off x="6245844" y="2319515"/>
          <a:ext cx="1971306" cy="1251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No aerosols or aerosol deodorant</a:t>
          </a:r>
          <a:endParaRPr lang="en-US" sz="1700" kern="1200"/>
        </a:p>
      </dsp:txBody>
      <dsp:txXfrm>
        <a:off x="6282507" y="2356178"/>
        <a:ext cx="1897980" cy="1178453"/>
      </dsp:txXfrm>
    </dsp:sp>
    <dsp:sp modelId="{594214AF-F9E2-48BC-B3CD-54C6CE5984B8}">
      <dsp:nvSpPr>
        <dsp:cNvPr id="0" name=""/>
        <dsp:cNvSpPr/>
      </dsp:nvSpPr>
      <dsp:spPr>
        <a:xfrm>
          <a:off x="8436185" y="2111432"/>
          <a:ext cx="1971306" cy="12517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C9D9D-F330-4AC7-A321-9BBBEA80DF78}">
      <dsp:nvSpPr>
        <dsp:cNvPr id="0" name=""/>
        <dsp:cNvSpPr/>
      </dsp:nvSpPr>
      <dsp:spPr>
        <a:xfrm>
          <a:off x="8655219" y="2319515"/>
          <a:ext cx="1971306" cy="1251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No nut or nut products</a:t>
          </a:r>
          <a:endParaRPr lang="en-US" sz="1700" kern="1200"/>
        </a:p>
      </dsp:txBody>
      <dsp:txXfrm>
        <a:off x="8691882" y="2356178"/>
        <a:ext cx="1897980" cy="11784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2DB5B-EC5D-49A0-9137-A1E6681A020B}">
      <dsp:nvSpPr>
        <dsp:cNvPr id="0" name=""/>
        <dsp:cNvSpPr/>
      </dsp:nvSpPr>
      <dsp:spPr>
        <a:xfrm>
          <a:off x="0" y="56727"/>
          <a:ext cx="6171948" cy="7224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Arrive at school: Monday 2</a:t>
          </a:r>
          <a:r>
            <a:rPr lang="en-US" sz="1900" kern="1200" baseline="30000" dirty="0"/>
            <a:t>nd</a:t>
          </a:r>
          <a:r>
            <a:rPr lang="en-US" sz="1900" kern="1200" dirty="0"/>
            <a:t> March - 7.45am </a:t>
          </a:r>
        </a:p>
      </dsp:txBody>
      <dsp:txXfrm>
        <a:off x="35268" y="91995"/>
        <a:ext cx="6101412" cy="651938"/>
      </dsp:txXfrm>
    </dsp:sp>
    <dsp:sp modelId="{1760D121-F835-408E-86B5-BF77BEB408F3}">
      <dsp:nvSpPr>
        <dsp:cNvPr id="0" name=""/>
        <dsp:cNvSpPr/>
      </dsp:nvSpPr>
      <dsp:spPr>
        <a:xfrm>
          <a:off x="0" y="833922"/>
          <a:ext cx="6171948" cy="722474"/>
        </a:xfrm>
        <a:prstGeom prst="roundRect">
          <a:avLst/>
        </a:prstGeom>
        <a:solidFill>
          <a:schemeClr val="accent2">
            <a:hueOff val="-67869"/>
            <a:satOff val="-582"/>
            <a:lumOff val="-38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Bring a snack, packed lunch and reuseable, named, water bottle with drink in a backpack.</a:t>
          </a:r>
        </a:p>
      </dsp:txBody>
      <dsp:txXfrm>
        <a:off x="35268" y="869190"/>
        <a:ext cx="6101412" cy="651938"/>
      </dsp:txXfrm>
    </dsp:sp>
    <dsp:sp modelId="{F5BC81CB-6ED2-4915-A0AC-220F3C638389}">
      <dsp:nvSpPr>
        <dsp:cNvPr id="0" name=""/>
        <dsp:cNvSpPr/>
      </dsp:nvSpPr>
      <dsp:spPr>
        <a:xfrm>
          <a:off x="0" y="1611117"/>
          <a:ext cx="6171948" cy="722474"/>
        </a:xfrm>
        <a:prstGeom prst="roundRect">
          <a:avLst/>
        </a:prstGeom>
        <a:solidFill>
          <a:schemeClr val="accent2">
            <a:hueOff val="-135738"/>
            <a:satOff val="-1163"/>
            <a:lumOff val="-77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Bring a book / Top Trumps etc. to play on coach. </a:t>
          </a:r>
          <a:br>
            <a:rPr lang="en-US" sz="1900" kern="1200"/>
          </a:br>
          <a:endParaRPr lang="en-US" sz="1900" kern="1200"/>
        </a:p>
      </dsp:txBody>
      <dsp:txXfrm>
        <a:off x="35268" y="1646385"/>
        <a:ext cx="6101412" cy="651938"/>
      </dsp:txXfrm>
    </dsp:sp>
    <dsp:sp modelId="{BF29B62A-4A75-449C-9FA6-69C37E8F541A}">
      <dsp:nvSpPr>
        <dsp:cNvPr id="0" name=""/>
        <dsp:cNvSpPr/>
      </dsp:nvSpPr>
      <dsp:spPr>
        <a:xfrm>
          <a:off x="0" y="2388312"/>
          <a:ext cx="6171948" cy="722474"/>
        </a:xfrm>
        <a:prstGeom prst="roundRect">
          <a:avLst/>
        </a:prstGeom>
        <a:solidFill>
          <a:schemeClr val="accent2">
            <a:hueOff val="-203606"/>
            <a:satOff val="-1745"/>
            <a:lumOff val="-1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Medication – Must be in original container with written instructions, named) and be handed in on arrival. </a:t>
          </a:r>
        </a:p>
      </dsp:txBody>
      <dsp:txXfrm>
        <a:off x="35268" y="2423580"/>
        <a:ext cx="6101412" cy="651938"/>
      </dsp:txXfrm>
    </dsp:sp>
    <dsp:sp modelId="{9A688919-21F8-41C7-9213-1738B8413FD6}">
      <dsp:nvSpPr>
        <dsp:cNvPr id="0" name=""/>
        <dsp:cNvSpPr/>
      </dsp:nvSpPr>
      <dsp:spPr>
        <a:xfrm>
          <a:off x="0" y="3165507"/>
          <a:ext cx="6171948" cy="722474"/>
        </a:xfrm>
        <a:prstGeom prst="roundRect">
          <a:avLst/>
        </a:prstGeom>
        <a:solidFill>
          <a:schemeClr val="accent2">
            <a:hueOff val="-271475"/>
            <a:satOff val="-2327"/>
            <a:lumOff val="-154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Luggage (1 Bag) including Bedding (sleeping bag, single sheet and 2 pillowcases)</a:t>
          </a:r>
        </a:p>
      </dsp:txBody>
      <dsp:txXfrm>
        <a:off x="35268" y="3200775"/>
        <a:ext cx="6101412" cy="651938"/>
      </dsp:txXfrm>
    </dsp:sp>
    <dsp:sp modelId="{6AA72225-6CEC-40D5-A38A-EB00C92533CE}">
      <dsp:nvSpPr>
        <dsp:cNvPr id="0" name=""/>
        <dsp:cNvSpPr/>
      </dsp:nvSpPr>
      <dsp:spPr>
        <a:xfrm>
          <a:off x="0" y="3942702"/>
          <a:ext cx="6171948" cy="722474"/>
        </a:xfrm>
        <a:prstGeom prst="roundRect">
          <a:avLst/>
        </a:prstGeom>
        <a:solidFill>
          <a:schemeClr val="accent2">
            <a:hueOff val="-339344"/>
            <a:satOff val="-2908"/>
            <a:lumOff val="-192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If it is not raining, please leave luggage outside next to mural to be loaded directly onto coach </a:t>
          </a:r>
          <a:endParaRPr lang="en-US" sz="1900" kern="1200"/>
        </a:p>
      </dsp:txBody>
      <dsp:txXfrm>
        <a:off x="35268" y="3977970"/>
        <a:ext cx="6101412" cy="651938"/>
      </dsp:txXfrm>
    </dsp:sp>
    <dsp:sp modelId="{3108DFFD-1101-47AE-8674-BB15017A7BEA}">
      <dsp:nvSpPr>
        <dsp:cNvPr id="0" name=""/>
        <dsp:cNvSpPr/>
      </dsp:nvSpPr>
      <dsp:spPr>
        <a:xfrm>
          <a:off x="0" y="4719897"/>
          <a:ext cx="6171948" cy="722474"/>
        </a:xfrm>
        <a:prstGeom prst="roundRect">
          <a:avLst/>
        </a:prstGeom>
        <a:solidFill>
          <a:schemeClr val="accent2">
            <a:hueOff val="-407213"/>
            <a:satOff val="-3490"/>
            <a:lumOff val="-2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No Valuables / No Money/ No electronic devices</a:t>
          </a:r>
        </a:p>
      </dsp:txBody>
      <dsp:txXfrm>
        <a:off x="35268" y="4755165"/>
        <a:ext cx="6101412" cy="6519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70D65-2BBE-465E-943B-6146A4A592F8}">
      <dsp:nvSpPr>
        <dsp:cNvPr id="0" name=""/>
        <dsp:cNvSpPr/>
      </dsp:nvSpPr>
      <dsp:spPr>
        <a:xfrm>
          <a:off x="0" y="607733"/>
          <a:ext cx="10691265" cy="11219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1E352-3589-4FB6-8807-A8EF58B5DFD1}">
      <dsp:nvSpPr>
        <dsp:cNvPr id="0" name=""/>
        <dsp:cNvSpPr/>
      </dsp:nvSpPr>
      <dsp:spPr>
        <a:xfrm>
          <a:off x="339395" y="860176"/>
          <a:ext cx="617082" cy="6170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2E736-0C93-4572-A72C-2815721FA46B}">
      <dsp:nvSpPr>
        <dsp:cNvPr id="0" name=""/>
        <dsp:cNvSpPr/>
      </dsp:nvSpPr>
      <dsp:spPr>
        <a:xfrm>
          <a:off x="1295873" y="607733"/>
          <a:ext cx="9395391" cy="1121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742" tIns="118742" rIns="118742" bIns="11874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Hilltop Outdoor Centre Website:</a:t>
          </a:r>
          <a:endParaRPr lang="en-US" sz="2500" kern="1200"/>
        </a:p>
      </dsp:txBody>
      <dsp:txXfrm>
        <a:off x="1295873" y="607733"/>
        <a:ext cx="9395391" cy="1121968"/>
      </dsp:txXfrm>
    </dsp:sp>
    <dsp:sp modelId="{94955821-FEEB-490F-B251-5EBB6290F624}">
      <dsp:nvSpPr>
        <dsp:cNvPr id="0" name=""/>
        <dsp:cNvSpPr/>
      </dsp:nvSpPr>
      <dsp:spPr>
        <a:xfrm>
          <a:off x="0" y="2010194"/>
          <a:ext cx="10691265" cy="11219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7ACEF0-FD7F-4F87-A42C-E86E073F754A}">
      <dsp:nvSpPr>
        <dsp:cNvPr id="0" name=""/>
        <dsp:cNvSpPr/>
      </dsp:nvSpPr>
      <dsp:spPr>
        <a:xfrm>
          <a:off x="339395" y="2262637"/>
          <a:ext cx="617082" cy="6170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7B2FA-B2E9-4B96-ABE5-A3F207CA05B9}">
      <dsp:nvSpPr>
        <dsp:cNvPr id="0" name=""/>
        <dsp:cNvSpPr/>
      </dsp:nvSpPr>
      <dsp:spPr>
        <a:xfrm>
          <a:off x="1295873" y="2010194"/>
          <a:ext cx="9395391" cy="1121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742" tIns="118742" rIns="118742" bIns="11874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https://www.hilltopoutdoorcentre.co.uk/</a:t>
          </a:r>
          <a:endParaRPr lang="en-US" sz="2500" kern="1200"/>
        </a:p>
      </dsp:txBody>
      <dsp:txXfrm>
        <a:off x="1295873" y="2010194"/>
        <a:ext cx="9395391" cy="1121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7T11:17:38.7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1340 1 24575,'-658'0'0,"628"2"0,-1 1 0,-40 10 0,13-3 0,50-8 0,1 0 0,0 0 0,-1 0 0,1 1 0,0 0 0,0 1 0,0-1 0,-8 7 0,-47 43 0,18-15 0,-71 64 0,97-85 0,12-11 0,0 0 0,0 1 0,0 0 0,1 0 0,0 1 0,0 0 0,1 0 0,0 0 0,0 0 0,1 0 0,0 1 0,-3 15 0,2 1 0,2 0 0,0 0 0,3 29 0,-2 36 0,-2-69 0,-10 39 0,5-29 0,-2 10 0,4-19 0,1-1 0,1 1 0,-1 33 0,5-5 0,1-31 0,-1 0 0,-1 1 0,0-1 0,-1 0 0,-1 0 0,-11 35 0,6-31 0,1 0 0,1 0 0,1 1 0,-3 44 0,7 97 0,3-81 0,-2-73 0,1-1 0,0 1 0,1 0 0,0-1 0,1 0 0,0 1 0,0-1 0,1 0 0,1-1 0,-1 1 0,2-1 0,-1 0 0,1 0 0,1 0 0,8 8 0,-2-3 0,2-1 0,-1 0 0,2-1 0,0-1 0,0 0 0,1-2 0,26 13 0,-6-4 0,-25-12 0,0 0 0,1 0 0,-1-1 0,1-1 0,0 0 0,16 2 0,41 7 0,-46-8 0,44 5 0,-45-7 0,0 1 0,-1 1 0,0 1 0,0 0 0,0 2 0,-1 1 0,0 1 0,0 0 0,22 16 0,-34-21 0,0-1 0,0 0 0,1-1 0,0 0 0,-1-1 0,18 2 0,19 6 0,-27-6 0,-1-1 0,24 2 0,-28-4 0,1 1 0,-1 0 0,1 1 0,24 8 0,-18-3 0,0-1 0,0-1 0,1-1 0,41 4 0,90-5 0,-110-7 0,49-9 0,-51 6 0,57-2 0,-91 8 0,0-1 0,0 1 0,0-1 0,0 0 0,0-1 0,0 1 0,0-2 0,-1 1 0,1-1 0,0 0 0,-1 0 0,0 0 0,0-1 0,0 0 0,0 0 0,-1-1 0,1 0 0,-1 0 0,-1 0 0,1 0 0,-1-1 0,1 0 0,-2 0 0,1 0 0,-1 0 0,0-1 0,4-9 0,-3 5 0,0 1 0,1-1 0,0 1 0,0 0 0,2 1 0,-1-1 0,1 1 0,0 0 0,1 1 0,0 0 0,0 0 0,1 1 0,0 0 0,0 0 0,1 1 0,0 0 0,12-5 0,-12 6 0,-1-1 0,1 0 0,-1 0 0,0-1 0,-1 0 0,0-1 0,0 0 0,0 0 0,10-16 0,22-21 0,-1 9 0,-12 12 0,27-33 0,-7 6 0,-32 36 0,-1 0 0,0-1 0,-1-1 0,-1 0 0,14-26 0,-16 20 0,-3 7 0,1 0 0,0 0 0,1 1 0,22-28 0,-25 36 0,-1 0 0,0-1 0,0 1 0,-1-1 0,0 0 0,0 0 0,-1-1 0,0 1 0,-1-1 0,0 0 0,0 0 0,1-13 0,-1-14 0,-5-67 0,0 33 0,4-5 0,-3-68 0,2 137 0,-1 0 0,0 0 0,0 0 0,0 0 0,-1 0 0,0 1 0,0-1 0,0 1 0,-1-1 0,0 1 0,0 0 0,0 0 0,-1 0 0,1 0 0,-1 0 0,0 1 0,-1 0 0,1 0 0,-1 0 0,0 0 0,0 1 0,0 0 0,-8-4 0,-17-12 0,2-2 0,0-1 0,2 0 0,-39-44 0,42 43 0,15 15 0,-1 1 0,1 0 0,-1 0 0,0 1 0,-1 1 0,-18-9 0,-2 2 0,-32-7 0,30 10 0,24 6 0,1 0 0,-1-1 0,1 0 0,0 0 0,0-1 0,-9-7 0,10 7 0,0 1 0,0-1 0,-1 1 0,0 0 0,0 1 0,0-1 0,-9-2 0,-1 1 0,0 0 0,1-2 0,-31-16 0,20 11 0,23 10 0,0 1 0,0-1 0,1 1 0,-1-1 0,0-1 0,1 1 0,-1 0 0,1-1 0,0 0 0,0 0 0,0 0 0,0 0 0,0 0 0,-3-6 0,2 3 4,1 1 0,-1 0 0,0 0 0,0 0 0,-1 0-1,0 0 1,1 1 0,-1 0 0,-1 0 0,1 1 0,-1-1-1,1 1 1,-1 0 0,0 1 0,0-1 0,0 1 0,0 0 0,-8-1-1,-8 0-134,0 1-1,-1 1 0,-41 3 1,20-1-781,20 0-5914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7T11:17:44.2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83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9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7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3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7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7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1/27/2026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9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5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16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9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2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94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Hilltop Outdoor Centre | Sheringham">
            <a:extLst>
              <a:ext uri="{FF2B5EF4-FFF2-40B4-BE49-F238E27FC236}">
                <a16:creationId xmlns:a16="http://schemas.microsoft.com/office/drawing/2014/main" id="{7CEC2475-685C-DF29-9B03-F8758C51BB44}"/>
              </a:ext>
            </a:extLst>
          </p:cNvPr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8399165" y="1361440"/>
            <a:ext cx="3324281" cy="26946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GB" sz="4400" dirty="0"/>
              <a:t>Hilltop Residential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2DC1F-155F-8392-B2D6-D1DAD7AB4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9165" y="4271284"/>
            <a:ext cx="3060701" cy="1296396"/>
          </a:xfrm>
        </p:spPr>
        <p:txBody>
          <a:bodyPr anchor="t">
            <a:normAutofit/>
          </a:bodyPr>
          <a:lstStyle/>
          <a:p>
            <a:r>
              <a:rPr lang="en-GB" dirty="0"/>
              <a:t>Monday 2</a:t>
            </a:r>
            <a:r>
              <a:rPr lang="en-GB" baseline="30000" dirty="0"/>
              <a:t>nd</a:t>
            </a:r>
            <a:r>
              <a:rPr lang="en-GB" dirty="0"/>
              <a:t> March to Friday 6</a:t>
            </a:r>
            <a:r>
              <a:rPr lang="en-GB" baseline="30000" dirty="0"/>
              <a:t>th</a:t>
            </a:r>
            <a:r>
              <a:rPr lang="en-GB" dirty="0"/>
              <a:t> March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BD1C1-FFF6-677B-52EE-62CEE0D83D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29"/>
          <a:stretch>
            <a:fillRect/>
          </a:stretch>
        </p:blipFill>
        <p:spPr>
          <a:xfrm>
            <a:off x="2459565" y="723900"/>
            <a:ext cx="5516613" cy="54102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491F31-6557-2984-60B7-24907747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82959" y="662940"/>
            <a:ext cx="0" cy="553212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138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D7A6FC-5C6C-CEC6-C5FD-C7019134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165" y="1361440"/>
            <a:ext cx="3324281" cy="26946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dirty="0"/>
              <a:t>Kit List</a:t>
            </a: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endParaRPr lang="en-US" sz="4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66DFCA-0D01-9F05-D410-37B7B3B66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249" y="723900"/>
            <a:ext cx="6290930" cy="54102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491F31-6557-2984-60B7-24907747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82959" y="662940"/>
            <a:ext cx="0" cy="553212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682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F2003-A6B5-1D5A-E8F6-CF0B89EF3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10798176" cy="1051914"/>
          </a:xfrm>
        </p:spPr>
        <p:txBody>
          <a:bodyPr>
            <a:normAutofit/>
          </a:bodyPr>
          <a:lstStyle/>
          <a:p>
            <a:r>
              <a:rPr lang="en-GB" dirty="0"/>
              <a:t>Non-Negotiables: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B96FAB-CCBF-4D1E-9D0D-B038ACC2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0CA6E5-EB75-6A90-5D61-8CC4540DCA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293375"/>
              </p:ext>
            </p:extLst>
          </p:nvPr>
        </p:nvGraphicFramePr>
        <p:xfrm>
          <a:off x="800100" y="2276474"/>
          <a:ext cx="10629900" cy="3857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485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857389-3BC1-6D25-5FC9-D6D7D7216301}"/>
              </a:ext>
            </a:extLst>
          </p:cNvPr>
          <p:cNvSpPr txBox="1"/>
          <p:nvPr/>
        </p:nvSpPr>
        <p:spPr>
          <a:xfrm>
            <a:off x="704088" y="914400"/>
            <a:ext cx="3914776" cy="39772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000" b="1" u="sng" cap="all" spc="30" dirty="0">
                <a:latin typeface="+mj-lt"/>
                <a:ea typeface="+mj-ea"/>
                <a:cs typeface="+mj-cs"/>
              </a:rPr>
              <a:t>Day of Departure</a:t>
            </a:r>
            <a:endParaRPr lang="en-US" sz="4000" cap="all" spc="30" dirty="0"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BFD5B9F-5FB6-467D-83D5-DF82F1907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524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extBox 1">
            <a:extLst>
              <a:ext uri="{FF2B5EF4-FFF2-40B4-BE49-F238E27FC236}">
                <a16:creationId xmlns:a16="http://schemas.microsoft.com/office/drawing/2014/main" id="{4DAB9E57-701E-5CBA-2BE6-66A0EC37F5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2748466"/>
              </p:ext>
            </p:extLst>
          </p:nvPr>
        </p:nvGraphicFramePr>
        <p:xfrm>
          <a:off x="5219952" y="723900"/>
          <a:ext cx="6171948" cy="549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5958A-CEDF-1F16-A53B-158982197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information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7C2F92-AC58-8960-F2AC-3BDFD4D173F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0635" y="2221992"/>
          <a:ext cx="10691265" cy="373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0192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144B42-E4F4-B7CE-9843-DC11BB674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59" y="1177348"/>
            <a:ext cx="3330906" cy="34410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dirty="0"/>
              <a:t>Any questions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51AEE209-21FA-57A1-EC35-6A9044924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5541" y="863602"/>
            <a:ext cx="5134757" cy="513475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885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69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7D1ACB-509C-CB78-D343-138F3BA43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99024"/>
            <a:ext cx="3076032" cy="391494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Where are we going?</a:t>
            </a:r>
            <a:br>
              <a:rPr lang="en-US" sz="2800"/>
            </a:br>
            <a:br>
              <a:rPr lang="en-US" sz="2800"/>
            </a:br>
            <a:r>
              <a:rPr lang="en-US" sz="2800"/>
              <a:t>Hilltop Outdoor Centre is approximately 2 hours away in Sheringham, North Norfolk.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3716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7D5C38C-E441-5EA6-9A7C-7099B67CE1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5280" y="723901"/>
            <a:ext cx="6699938" cy="5410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E890681-C408-C7CA-517D-887930B00D9D}"/>
                  </a:ext>
                </a:extLst>
              </p14:cNvPr>
              <p14:cNvContentPartPr/>
              <p14:nvPr/>
            </p14:nvContentPartPr>
            <p14:xfrm>
              <a:off x="7442617" y="1130268"/>
              <a:ext cx="888120" cy="738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E890681-C408-C7CA-517D-887930B00D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24617" y="1112628"/>
                <a:ext cx="923760" cy="77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343DDE8-2C87-335A-4EB8-6BA7DC3E1A89}"/>
                  </a:ext>
                </a:extLst>
              </p14:cNvPr>
              <p14:cNvContentPartPr/>
              <p14:nvPr/>
            </p14:nvContentPartPr>
            <p14:xfrm>
              <a:off x="5279737" y="1484508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343DDE8-2C87-335A-4EB8-6BA7DC3E1A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62097" y="1466508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2825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123EE9-CED2-E19F-2F4C-1ED747150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47EC14-DDB0-0EB2-5E71-578B29B3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A66AC7-1097-3C12-7A09-8443D54B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3C6B322-1590-5043-7BD3-E48F71267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5920BD-B31E-DB2C-7D12-3DE28621C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00" y="871758"/>
            <a:ext cx="5227171" cy="3871143"/>
          </a:xfrm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en-US" sz="5400" dirty="0"/>
            </a:br>
            <a:br>
              <a:rPr lang="en-US" sz="5400" dirty="0"/>
            </a:br>
            <a:endParaRPr lang="en-US" sz="31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8F9F769-DCFA-8CC3-054A-8B0BF70E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94B953-C100-8639-A0C6-DE13FEAA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7167F9-4F49-5474-1F78-D48059E7B0C9}"/>
              </a:ext>
            </a:extLst>
          </p:cNvPr>
          <p:cNvSpPr txBox="1"/>
          <p:nvPr/>
        </p:nvSpPr>
        <p:spPr>
          <a:xfrm>
            <a:off x="394853" y="353623"/>
            <a:ext cx="7551173" cy="6412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500"/>
              </a:spcBef>
              <a:spcAft>
                <a:spcPts val="750"/>
              </a:spcAft>
              <a:buNone/>
            </a:pPr>
            <a:r>
              <a:rPr lang="en-GB" sz="2400" b="1" i="0" dirty="0">
                <a:solidFill>
                  <a:srgbClr val="0D6433"/>
                </a:solidFill>
                <a:effectLst/>
                <a:latin typeface="Panton-Bold"/>
              </a:rPr>
              <a:t>Hilltop Centre</a:t>
            </a:r>
          </a:p>
          <a:p>
            <a:pPr algn="l">
              <a:spcAft>
                <a:spcPts val="750"/>
              </a:spcAft>
              <a:buNone/>
            </a:pPr>
            <a:r>
              <a:rPr lang="en-GB" b="0" i="0" dirty="0">
                <a:solidFill>
                  <a:srgbClr val="333333"/>
                </a:solidFill>
                <a:effectLst/>
                <a:latin typeface="Gotham"/>
              </a:rPr>
              <a:t>Hilltop Outdoor Centre was founded over 30 years ago by the Read family. What began as a small, vision-driven project has grown organically over the years into a highly regarded outdoor education provider, welcoming hundreds of school groups each year for memorable residential experiences.</a:t>
            </a:r>
          </a:p>
          <a:p>
            <a:pPr algn="l">
              <a:spcAft>
                <a:spcPts val="750"/>
              </a:spcAft>
              <a:buNone/>
            </a:pPr>
            <a:r>
              <a:rPr lang="en-GB" b="0" i="0" dirty="0">
                <a:solidFill>
                  <a:srgbClr val="333333"/>
                </a:solidFill>
                <a:effectLst/>
                <a:latin typeface="Gotham"/>
              </a:rPr>
              <a:t>Set within 26 acres of stunning woodland on the picturesque North Norfolk Coast, Hilltop offers an inspiring natural setting for learning, adventure, and personal development. As a proudly independent, family-run centre, Hilltop blends high-quality facilities with a warm, personal approach that puts visitors at the heart of everything it does.</a:t>
            </a:r>
          </a:p>
          <a:p>
            <a:pPr algn="l">
              <a:spcAft>
                <a:spcPts val="750"/>
              </a:spcAft>
              <a:buNone/>
            </a:pPr>
            <a:r>
              <a:rPr lang="en-GB" b="0" i="0" dirty="0">
                <a:solidFill>
                  <a:srgbClr val="333333"/>
                </a:solidFill>
                <a:effectLst/>
                <a:latin typeface="Gotham"/>
              </a:rPr>
              <a:t>Dedicated to delivering exceptional, confidence-building experiences for schools, Hilltop has earned the nationally recognised Learning Outside the Classroom Quality Badge. The centre offers an extensive programme of outdoor adventure, team-building challenges, and hands-on discovery and field study sessions—carefully designed to support curriculum learning, wellbeing, and life skills.</a:t>
            </a:r>
          </a:p>
          <a:p>
            <a:pPr algn="l">
              <a:spcAft>
                <a:spcPts val="750"/>
              </a:spcAft>
              <a:buNone/>
            </a:pPr>
            <a:r>
              <a:rPr lang="en-GB" b="0" i="0" dirty="0">
                <a:solidFill>
                  <a:srgbClr val="333333"/>
                </a:solidFill>
                <a:effectLst/>
                <a:latin typeface="Gotham"/>
              </a:rPr>
              <a:t>Accommodation and activity spaces are split between two thoughtfully themed bases: the cosy, forest-inspired Woodland Lodge centre and the bright, coastal-style Seaview House centre. Together, they provide safe, comfortable, and characterful environments in which visiting children can relax, explore, and thrive.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F4BDF04-E5C1-7BFB-9BC7-FE1D6DB96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026" y="1303976"/>
            <a:ext cx="3676428" cy="360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17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F36B0A-8F42-1ED1-B3C5-A79746335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155618"/>
          </a:xfrm>
        </p:spPr>
        <p:txBody>
          <a:bodyPr>
            <a:normAutofit/>
          </a:bodyPr>
          <a:lstStyle/>
          <a:p>
            <a:r>
              <a:rPr lang="en-GB" dirty="0"/>
              <a:t>Who is going?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D0195E-7F27-4D06-9427-0C121D721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74C2FC-3228-4FC1-B97B-87AD35508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448696-8421-6B02-C613-63C483DF61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316360"/>
              </p:ext>
            </p:extLst>
          </p:nvPr>
        </p:nvGraphicFramePr>
        <p:xfrm>
          <a:off x="700088" y="2222500"/>
          <a:ext cx="10691812" cy="37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573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65ED0-7318-D95F-6C9A-D06256990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Timetable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61A1A92-C917-BB4F-C16F-A81637C94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887" y="1589599"/>
            <a:ext cx="5795380" cy="3740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162BA0-71CE-E144-1701-A56467A36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267" y="914400"/>
            <a:ext cx="6145511" cy="30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85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D3D1F9-824C-E3DC-7D3D-18C177EEE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165" y="1361440"/>
            <a:ext cx="3324281" cy="26946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/>
              <a:t>Accommodation</a:t>
            </a:r>
            <a:br>
              <a:rPr lang="en-US" sz="2800"/>
            </a:br>
            <a:br>
              <a:rPr lang="en-US" sz="2800"/>
            </a:br>
            <a:r>
              <a:rPr lang="en-US" sz="2800"/>
              <a:t>We have been allocated:</a:t>
            </a:r>
            <a:br>
              <a:rPr lang="en-US" sz="2800"/>
            </a:br>
            <a:br>
              <a:rPr lang="en-US" sz="2800"/>
            </a:br>
            <a:r>
              <a:rPr lang="en-US" sz="2800"/>
              <a:t>Woodland Lodge</a:t>
            </a:r>
            <a:br>
              <a:rPr lang="en-US" sz="2800"/>
            </a:br>
            <a:r>
              <a:rPr lang="en-US" sz="2800"/>
              <a:t>Rowan Lodge </a:t>
            </a:r>
            <a:br>
              <a:rPr lang="en-US" sz="2800"/>
            </a:br>
            <a:r>
              <a:rPr lang="en-US" sz="2800"/>
              <a:t>Elm Lodge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610BEC-F7FE-B505-A711-69C7FB99B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395" y="181910"/>
            <a:ext cx="7011008" cy="747891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491F31-6557-2984-60B7-24907747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82959" y="662940"/>
            <a:ext cx="0" cy="553212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w: Right 3">
            <a:extLst>
              <a:ext uri="{FF2B5EF4-FFF2-40B4-BE49-F238E27FC236}">
                <a16:creationId xmlns:a16="http://schemas.microsoft.com/office/drawing/2014/main" id="{F582F637-19E0-D83F-4DC9-9E8C7E2A17BD}"/>
              </a:ext>
            </a:extLst>
          </p:cNvPr>
          <p:cNvSpPr/>
          <p:nvPr/>
        </p:nvSpPr>
        <p:spPr>
          <a:xfrm>
            <a:off x="501445" y="1887794"/>
            <a:ext cx="978408" cy="484632"/>
          </a:xfrm>
          <a:prstGeom prst="rightArrow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455110-5C93-8CD7-D95C-90E7EA7C5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29" y="5713434"/>
            <a:ext cx="981541" cy="4816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DAAFA0-25EF-6CC7-08FB-200C7BD53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535291">
            <a:off x="2901358" y="3903797"/>
            <a:ext cx="981541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02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D7E78A-0724-2E17-C46C-301DD9647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165" y="1361440"/>
            <a:ext cx="3324281" cy="26946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Menu for the week: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5BC004-C44F-5EA7-659E-529CB21F5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1611" y="723900"/>
            <a:ext cx="6254567" cy="54102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491F31-6557-2984-60B7-24907747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82959" y="662940"/>
            <a:ext cx="0" cy="553212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517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8A544A-A26B-BE69-84E1-C20A4DA0B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155618"/>
          </a:xfrm>
        </p:spPr>
        <p:txBody>
          <a:bodyPr>
            <a:normAutofit/>
          </a:bodyPr>
          <a:lstStyle/>
          <a:p>
            <a:r>
              <a:rPr lang="en-GB" dirty="0"/>
              <a:t>Routine: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D0195E-7F27-4D06-9427-0C121D721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74C2FC-3228-4FC1-B97B-87AD35508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B9D67BB-8934-139B-A0D7-CD203C1BB7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130729"/>
              </p:ext>
            </p:extLst>
          </p:nvPr>
        </p:nvGraphicFramePr>
        <p:xfrm>
          <a:off x="700088" y="2222500"/>
          <a:ext cx="10691812" cy="37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7847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ABF662-657B-DB0E-0D86-10CAF83BF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149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842967-323B-725C-135A-D4DD5F589530}"/>
              </a:ext>
            </a:extLst>
          </p:cNvPr>
          <p:cNvSpPr txBox="1"/>
          <p:nvPr/>
        </p:nvSpPr>
        <p:spPr>
          <a:xfrm>
            <a:off x="484860" y="1799886"/>
            <a:ext cx="2875302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1300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show good manners at all times 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shout or use bad language 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respect other peoples’ property 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show consideration for everyone 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readily follow instructions given by an adult 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stay with the group and not wander off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A9ACC9-6B47-68A7-D431-26DB5E379040}"/>
              </a:ext>
            </a:extLst>
          </p:cNvPr>
          <p:cNvSpPr txBox="1"/>
          <p:nvPr/>
        </p:nvSpPr>
        <p:spPr>
          <a:xfrm>
            <a:off x="8931781" y="1470732"/>
            <a:ext cx="2345819" cy="321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br>
              <a:rPr lang="en-US" sz="1300" dirty="0">
                <a:latin typeface="Times New Roman" panose="02020603050405020304" pitchFamily="18" charset="0"/>
              </a:rPr>
            </a:br>
            <a:endParaRPr lang="en-US" sz="1400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keep all rooms tidy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behave sensibly whilst in their rooms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always walk inside the accommodation block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 only your dormitory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good table manners at mealtimes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say only positive things or say nothing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3BF67B-3C34-5177-9CC9-385B927BAAA5}"/>
              </a:ext>
            </a:extLst>
          </p:cNvPr>
          <p:cNvSpPr txBox="1"/>
          <p:nvPr/>
        </p:nvSpPr>
        <p:spPr>
          <a:xfrm>
            <a:off x="262904" y="5348576"/>
            <a:ext cx="33192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aim is to preserve the good name of the school and to ensure all pupils behave in an acceptable and courteous manner.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F0C22-5B74-3A45-C568-961B37C976EC}"/>
              </a:ext>
            </a:extLst>
          </p:cNvPr>
          <p:cNvSpPr txBox="1"/>
          <p:nvPr/>
        </p:nvSpPr>
        <p:spPr>
          <a:xfrm>
            <a:off x="8322180" y="5387419"/>
            <a:ext cx="33192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Following this code will ensure a happy and successful visit for all.</a:t>
            </a:r>
          </a:p>
        </p:txBody>
      </p:sp>
    </p:spTree>
    <p:extLst>
      <p:ext uri="{BB962C8B-B14F-4D97-AF65-F5344CB8AC3E}">
        <p14:creationId xmlns:p14="http://schemas.microsoft.com/office/powerpoint/2010/main" val="2413017222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98d24e-53e3-4bdf-b726-7333b029e61d">
      <Terms xmlns="http://schemas.microsoft.com/office/infopath/2007/PartnerControls"/>
    </lcf76f155ced4ddcb4097134ff3c332f>
    <TaxCatchAll xmlns="376934f9-ebd5-44ad-b5c8-c277db03e31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CBE36B9E17BC4D83D83071BA944F67" ma:contentTypeVersion="14" ma:contentTypeDescription="Create a new document." ma:contentTypeScope="" ma:versionID="1a27f1c86065acef8f6aa8c7643d8129">
  <xsd:schema xmlns:xsd="http://www.w3.org/2001/XMLSchema" xmlns:xs="http://www.w3.org/2001/XMLSchema" xmlns:p="http://schemas.microsoft.com/office/2006/metadata/properties" xmlns:ns2="7c98d24e-53e3-4bdf-b726-7333b029e61d" xmlns:ns3="376934f9-ebd5-44ad-b5c8-c277db03e310" targetNamespace="http://schemas.microsoft.com/office/2006/metadata/properties" ma:root="true" ma:fieldsID="8f268b460e8583ec3bdc99deac8659aa" ns2:_="" ns3:_="">
    <xsd:import namespace="7c98d24e-53e3-4bdf-b726-7333b029e61d"/>
    <xsd:import namespace="376934f9-ebd5-44ad-b5c8-c277db03e3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98d24e-53e3-4bdf-b726-7333b029e6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c8d1111-cfb8-46d5-9e41-d84d2fa2f6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934f9-ebd5-44ad-b5c8-c277db03e31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2501488-f32c-4a69-a4bb-425f2b05df6a}" ma:internalName="TaxCatchAll" ma:showField="CatchAllData" ma:web="376934f9-ebd5-44ad-b5c8-c277db03e3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7CDE72-7559-4D1F-9F65-4C86BA4286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03F2D7-6792-46EF-820D-A95D7C67C13C}">
  <ds:schemaRefs>
    <ds:schemaRef ds:uri="http://schemas.microsoft.com/office/2006/metadata/properties"/>
    <ds:schemaRef ds:uri="http://schemas.microsoft.com/office/infopath/2007/PartnerControls"/>
    <ds:schemaRef ds:uri="7c98d24e-53e3-4bdf-b726-7333b029e61d"/>
    <ds:schemaRef ds:uri="376934f9-ebd5-44ad-b5c8-c277db03e310"/>
  </ds:schemaRefs>
</ds:datastoreItem>
</file>

<file path=customXml/itemProps3.xml><?xml version="1.0" encoding="utf-8"?>
<ds:datastoreItem xmlns:ds="http://schemas.openxmlformats.org/officeDocument/2006/customXml" ds:itemID="{ED95498D-5DFC-41B2-A124-8AEC223ABE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98d24e-53e3-4bdf-b726-7333b029e61d"/>
    <ds:schemaRef ds:uri="376934f9-ebd5-44ad-b5c8-c277db03e3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602</Words>
  <Application>Microsoft Office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Calisto MT</vt:lpstr>
      <vt:lpstr>Gotham</vt:lpstr>
      <vt:lpstr>Panton-Bold</vt:lpstr>
      <vt:lpstr>Times New Roman</vt:lpstr>
      <vt:lpstr>Univers Condensed</vt:lpstr>
      <vt:lpstr>ChronicleVTI</vt:lpstr>
      <vt:lpstr>Hilltop Residential</vt:lpstr>
      <vt:lpstr>Where are we going?  Hilltop Outdoor Centre is approximately 2 hours away in Sheringham, North Norfolk.</vt:lpstr>
      <vt:lpstr>  </vt:lpstr>
      <vt:lpstr>Who is going?</vt:lpstr>
      <vt:lpstr>Activity Timetable</vt:lpstr>
      <vt:lpstr>Accommodation  We have been allocated:  Woodland Lodge Rowan Lodge  Elm Lodge</vt:lpstr>
      <vt:lpstr>Menu for the week:</vt:lpstr>
      <vt:lpstr>Routine:</vt:lpstr>
      <vt:lpstr>PowerPoint Presentation</vt:lpstr>
      <vt:lpstr>Kit List   </vt:lpstr>
      <vt:lpstr>Non-Negotiables:</vt:lpstr>
      <vt:lpstr>PowerPoint Presentation</vt:lpstr>
      <vt:lpstr>Further information</vt:lpstr>
      <vt:lpstr>Any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Jane Talbot</dc:creator>
  <cp:lastModifiedBy>Jane Talbot</cp:lastModifiedBy>
  <cp:revision>1</cp:revision>
  <dcterms:created xsi:type="dcterms:W3CDTF">2026-01-14T14:34:05Z</dcterms:created>
  <dcterms:modified xsi:type="dcterms:W3CDTF">2026-01-27T11:22:59Z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0x01010059CBE36B9E17BC4D83D83071BA944F67</vt:lpwstr>
  </property>
  <property fmtid="{D5CDD505-2E9C-101B-9397-08002B2CF9AE}" pid="3" name="MediaServiceImageTags">
    <vt:lpwstr/>
  </property>
</Properties>
</file>