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9FEBE-7D30-7AE9-4818-53736C62C36B}" v="11" dt="2025-01-26T14:26:47.364"/>
    <p1510:client id="{BF82F25B-996C-4BA6-B7C5-2A6136EB0753}" v="65" dt="2025-01-26T15:07:05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Grimbaldeston" userId="S::jgrimbaldeston@brampton.cambs.sch.uk::006c0b76-1099-4b5b-99f0-02e0ab6e0564" providerId="AD" clId="Web-{20BFC6E2-2497-9765-8531-6270820B1DD8}"/>
    <pc:docChg chg="modSld">
      <pc:chgData name="Jane Grimbaldeston" userId="S::jgrimbaldeston@brampton.cambs.sch.uk::006c0b76-1099-4b5b-99f0-02e0ab6e0564" providerId="AD" clId="Web-{20BFC6E2-2497-9765-8531-6270820B1DD8}" dt="2024-01-25T08:06:31.271" v="1"/>
      <pc:docMkLst>
        <pc:docMk/>
      </pc:docMkLst>
      <pc:sldChg chg="addSp delSp modSp">
        <pc:chgData name="Jane Grimbaldeston" userId="S::jgrimbaldeston@brampton.cambs.sch.uk::006c0b76-1099-4b5b-99f0-02e0ab6e0564" providerId="AD" clId="Web-{20BFC6E2-2497-9765-8531-6270820B1DD8}" dt="2024-01-25T08:06:31.271" v="1"/>
        <pc:sldMkLst>
          <pc:docMk/>
          <pc:sldMk cId="2766019627" sldId="257"/>
        </pc:sldMkLst>
      </pc:sldChg>
    </pc:docChg>
  </pc:docChgLst>
  <pc:docChgLst>
    <pc:chgData name="Jane Grimbaldeston" userId="006c0b76-1099-4b5b-99f0-02e0ab6e0564" providerId="ADAL" clId="{43C5EC61-5F6C-42AB-B6D3-AD0EF66EE07E}"/>
    <pc:docChg chg="custSel modSld">
      <pc:chgData name="Jane Grimbaldeston" userId="006c0b76-1099-4b5b-99f0-02e0ab6e0564" providerId="ADAL" clId="{43C5EC61-5F6C-42AB-B6D3-AD0EF66EE07E}" dt="2024-01-24T17:52:44.583" v="60" actId="20577"/>
      <pc:docMkLst>
        <pc:docMk/>
      </pc:docMkLst>
      <pc:sldChg chg="modSp mod">
        <pc:chgData name="Jane Grimbaldeston" userId="006c0b76-1099-4b5b-99f0-02e0ab6e0564" providerId="ADAL" clId="{43C5EC61-5F6C-42AB-B6D3-AD0EF66EE07E}" dt="2024-01-24T17:52:44.583" v="60" actId="20577"/>
        <pc:sldMkLst>
          <pc:docMk/>
          <pc:sldMk cId="1770646769" sldId="256"/>
        </pc:sldMkLst>
      </pc:sldChg>
    </pc:docChg>
  </pc:docChgLst>
  <pc:docChgLst>
    <pc:chgData name="Jane Grimbaldeston" userId="006c0b76-1099-4b5b-99f0-02e0ab6e0564" providerId="ADAL" clId="{1C2D2051-915E-466E-AF7A-1D8B8B10860B}"/>
    <pc:docChg chg="modSld">
      <pc:chgData name="Jane Grimbaldeston" userId="006c0b76-1099-4b5b-99f0-02e0ab6e0564" providerId="ADAL" clId="{1C2D2051-915E-466E-AF7A-1D8B8B10860B}" dt="2025-01-24T15:40:37.058" v="2" actId="1076"/>
      <pc:docMkLst>
        <pc:docMk/>
      </pc:docMkLst>
      <pc:sldChg chg="modSp mod">
        <pc:chgData name="Jane Grimbaldeston" userId="006c0b76-1099-4b5b-99f0-02e0ab6e0564" providerId="ADAL" clId="{1C2D2051-915E-466E-AF7A-1D8B8B10860B}" dt="2025-01-24T15:40:37.058" v="2" actId="1076"/>
        <pc:sldMkLst>
          <pc:docMk/>
          <pc:sldMk cId="2766019627" sldId="257"/>
        </pc:sldMkLst>
      </pc:sldChg>
    </pc:docChg>
  </pc:docChgLst>
  <pc:docChgLst>
    <pc:chgData name="Jane Grimbaldeston" userId="006c0b76-1099-4b5b-99f0-02e0ab6e0564" providerId="ADAL" clId="{BF82F25B-996C-4BA6-B7C5-2A6136EB0753}"/>
    <pc:docChg chg="custSel addSld modSld sldOrd">
      <pc:chgData name="Jane Grimbaldeston" userId="006c0b76-1099-4b5b-99f0-02e0ab6e0564" providerId="ADAL" clId="{BF82F25B-996C-4BA6-B7C5-2A6136EB0753}" dt="2025-01-26T15:09:02.110" v="968" actId="1076"/>
      <pc:docMkLst>
        <pc:docMk/>
      </pc:docMkLst>
      <pc:sldChg chg="addSp delSp modSp mod">
        <pc:chgData name="Jane Grimbaldeston" userId="006c0b76-1099-4b5b-99f0-02e0ab6e0564" providerId="ADAL" clId="{BF82F25B-996C-4BA6-B7C5-2A6136EB0753}" dt="2025-01-26T14:59:19.617" v="250" actId="114"/>
        <pc:sldMkLst>
          <pc:docMk/>
          <pc:sldMk cId="1770646769" sldId="256"/>
        </pc:sldMkLst>
        <pc:spChg chg="mod">
          <ac:chgData name="Jane Grimbaldeston" userId="006c0b76-1099-4b5b-99f0-02e0ab6e0564" providerId="ADAL" clId="{BF82F25B-996C-4BA6-B7C5-2A6136EB0753}" dt="2025-01-26T14:57:49.371" v="222" actId="1076"/>
          <ac:spMkLst>
            <pc:docMk/>
            <pc:sldMk cId="1770646769" sldId="256"/>
            <ac:spMk id="2" creationId="{ED650147-719D-209B-32AC-1B6276B26D87}"/>
          </ac:spMkLst>
        </pc:spChg>
        <pc:spChg chg="mod">
          <ac:chgData name="Jane Grimbaldeston" userId="006c0b76-1099-4b5b-99f0-02e0ab6e0564" providerId="ADAL" clId="{BF82F25B-996C-4BA6-B7C5-2A6136EB0753}" dt="2025-01-26T14:59:19.617" v="250" actId="114"/>
          <ac:spMkLst>
            <pc:docMk/>
            <pc:sldMk cId="1770646769" sldId="256"/>
            <ac:spMk id="3" creationId="{6E702A73-4650-CE8E-D18C-A88AD646ED1F}"/>
          </ac:spMkLst>
        </pc:spChg>
        <pc:spChg chg="mod">
          <ac:chgData name="Jane Grimbaldeston" userId="006c0b76-1099-4b5b-99f0-02e0ab6e0564" providerId="ADAL" clId="{BF82F25B-996C-4BA6-B7C5-2A6136EB0753}" dt="2025-01-26T14:58:35.851" v="237" actId="1076"/>
          <ac:spMkLst>
            <pc:docMk/>
            <pc:sldMk cId="1770646769" sldId="256"/>
            <ac:spMk id="5" creationId="{DBA328F1-4291-BD2D-C53F-0D97BA8C2DFB}"/>
          </ac:spMkLst>
        </pc:spChg>
        <pc:picChg chg="del mod">
          <ac:chgData name="Jane Grimbaldeston" userId="006c0b76-1099-4b5b-99f0-02e0ab6e0564" providerId="ADAL" clId="{BF82F25B-996C-4BA6-B7C5-2A6136EB0753}" dt="2025-01-26T14:57:45.338" v="221" actId="478"/>
          <ac:picMkLst>
            <pc:docMk/>
            <pc:sldMk cId="1770646769" sldId="256"/>
            <ac:picMk id="4" creationId="{1F827B65-E9D0-F8F3-BA9D-B08575B2B7A2}"/>
          </ac:picMkLst>
        </pc:picChg>
        <pc:picChg chg="add mod">
          <ac:chgData name="Jane Grimbaldeston" userId="006c0b76-1099-4b5b-99f0-02e0ab6e0564" providerId="ADAL" clId="{BF82F25B-996C-4BA6-B7C5-2A6136EB0753}" dt="2025-01-26T14:58:32.471" v="236" actId="1076"/>
          <ac:picMkLst>
            <pc:docMk/>
            <pc:sldMk cId="1770646769" sldId="256"/>
            <ac:picMk id="7" creationId="{0BEA1D6E-2B29-06EB-DC3A-621FD0F8A1DA}"/>
          </ac:picMkLst>
        </pc:picChg>
      </pc:sldChg>
      <pc:sldChg chg="addSp modSp mod ord">
        <pc:chgData name="Jane Grimbaldeston" userId="006c0b76-1099-4b5b-99f0-02e0ab6e0564" providerId="ADAL" clId="{BF82F25B-996C-4BA6-B7C5-2A6136EB0753}" dt="2025-01-26T15:09:02.110" v="968" actId="1076"/>
        <pc:sldMkLst>
          <pc:docMk/>
          <pc:sldMk cId="2766019627" sldId="257"/>
        </pc:sldMkLst>
        <pc:spChg chg="mod">
          <ac:chgData name="Jane Grimbaldeston" userId="006c0b76-1099-4b5b-99f0-02e0ab6e0564" providerId="ADAL" clId="{BF82F25B-996C-4BA6-B7C5-2A6136EB0753}" dt="2025-01-26T15:08:31.977" v="965" actId="122"/>
          <ac:spMkLst>
            <pc:docMk/>
            <pc:sldMk cId="2766019627" sldId="257"/>
            <ac:spMk id="2" creationId="{8AD37D15-0363-670C-72F9-A1DC2DBA4F39}"/>
          </ac:spMkLst>
        </pc:spChg>
        <pc:spChg chg="add mod">
          <ac:chgData name="Jane Grimbaldeston" userId="006c0b76-1099-4b5b-99f0-02e0ab6e0564" providerId="ADAL" clId="{BF82F25B-996C-4BA6-B7C5-2A6136EB0753}" dt="2025-01-26T15:08:43.310" v="966" actId="1076"/>
          <ac:spMkLst>
            <pc:docMk/>
            <pc:sldMk cId="2766019627" sldId="257"/>
            <ac:spMk id="3" creationId="{987217F2-1E52-2637-938F-30752F2E00B6}"/>
          </ac:spMkLst>
        </pc:spChg>
        <pc:spChg chg="add mod">
          <ac:chgData name="Jane Grimbaldeston" userId="006c0b76-1099-4b5b-99f0-02e0ab6e0564" providerId="ADAL" clId="{BF82F25B-996C-4BA6-B7C5-2A6136EB0753}" dt="2025-01-26T15:08:57.489" v="967" actId="1076"/>
          <ac:spMkLst>
            <pc:docMk/>
            <pc:sldMk cId="2766019627" sldId="257"/>
            <ac:spMk id="4" creationId="{763CEEE0-0E83-4AEA-7A28-BACEE3276B98}"/>
          </ac:spMkLst>
        </pc:spChg>
        <pc:spChg chg="add mod">
          <ac:chgData name="Jane Grimbaldeston" userId="006c0b76-1099-4b5b-99f0-02e0ab6e0564" providerId="ADAL" clId="{BF82F25B-996C-4BA6-B7C5-2A6136EB0753}" dt="2025-01-26T15:09:02.110" v="968" actId="1076"/>
          <ac:spMkLst>
            <pc:docMk/>
            <pc:sldMk cId="2766019627" sldId="257"/>
            <ac:spMk id="5" creationId="{432E9AFC-69FF-E24B-241F-61057710EDB4}"/>
          </ac:spMkLst>
        </pc:spChg>
        <pc:picChg chg="mod">
          <ac:chgData name="Jane Grimbaldeston" userId="006c0b76-1099-4b5b-99f0-02e0ab6e0564" providerId="ADAL" clId="{BF82F25B-996C-4BA6-B7C5-2A6136EB0753}" dt="2025-01-26T15:08:23.969" v="963" actId="1076"/>
          <ac:picMkLst>
            <pc:docMk/>
            <pc:sldMk cId="2766019627" sldId="257"/>
            <ac:picMk id="7" creationId="{FAD75FE9-D933-D753-B86C-6A72ABFAFC39}"/>
          </ac:picMkLst>
        </pc:picChg>
      </pc:sldChg>
      <pc:sldChg chg="addSp delSp modSp new mod">
        <pc:chgData name="Jane Grimbaldeston" userId="006c0b76-1099-4b5b-99f0-02e0ab6e0564" providerId="ADAL" clId="{BF82F25B-996C-4BA6-B7C5-2A6136EB0753}" dt="2025-01-26T14:56:13.411" v="220" actId="1076"/>
        <pc:sldMkLst>
          <pc:docMk/>
          <pc:sldMk cId="3338736987" sldId="262"/>
        </pc:sldMkLst>
        <pc:spChg chg="add mod">
          <ac:chgData name="Jane Grimbaldeston" userId="006c0b76-1099-4b5b-99f0-02e0ab6e0564" providerId="ADAL" clId="{BF82F25B-996C-4BA6-B7C5-2A6136EB0753}" dt="2025-01-26T14:30:49.188" v="44" actId="1076"/>
          <ac:spMkLst>
            <pc:docMk/>
            <pc:sldMk cId="3338736987" sldId="262"/>
            <ac:spMk id="4" creationId="{44A7E7C3-FB8A-FFFE-8D90-D38C5699AE0E}"/>
          </ac:spMkLst>
        </pc:spChg>
        <pc:spChg chg="add del mod">
          <ac:chgData name="Jane Grimbaldeston" userId="006c0b76-1099-4b5b-99f0-02e0ab6e0564" providerId="ADAL" clId="{BF82F25B-996C-4BA6-B7C5-2A6136EB0753}" dt="2025-01-26T14:43:30.836" v="103" actId="478"/>
          <ac:spMkLst>
            <pc:docMk/>
            <pc:sldMk cId="3338736987" sldId="262"/>
            <ac:spMk id="11" creationId="{82F26B01-1574-0840-8FEA-54CF9AF497F8}"/>
          </ac:spMkLst>
        </pc:spChg>
        <pc:spChg chg="add mod">
          <ac:chgData name="Jane Grimbaldeston" userId="006c0b76-1099-4b5b-99f0-02e0ab6e0564" providerId="ADAL" clId="{BF82F25B-996C-4BA6-B7C5-2A6136EB0753}" dt="2025-01-26T14:51:01.876" v="175" actId="1076"/>
          <ac:spMkLst>
            <pc:docMk/>
            <pc:sldMk cId="3338736987" sldId="262"/>
            <ac:spMk id="12" creationId="{B54F1C7F-FD20-14E2-F76A-F73D741C9A92}"/>
          </ac:spMkLst>
        </pc:spChg>
        <pc:spChg chg="add mod">
          <ac:chgData name="Jane Grimbaldeston" userId="006c0b76-1099-4b5b-99f0-02e0ab6e0564" providerId="ADAL" clId="{BF82F25B-996C-4BA6-B7C5-2A6136EB0753}" dt="2025-01-26T14:40:28.178" v="100" actId="1076"/>
          <ac:spMkLst>
            <pc:docMk/>
            <pc:sldMk cId="3338736987" sldId="262"/>
            <ac:spMk id="13" creationId="{CA8784BD-E34F-67EF-FC51-12D3864185A9}"/>
          </ac:spMkLst>
        </pc:spChg>
        <pc:spChg chg="add mod">
          <ac:chgData name="Jane Grimbaldeston" userId="006c0b76-1099-4b5b-99f0-02e0ab6e0564" providerId="ADAL" clId="{BF82F25B-996C-4BA6-B7C5-2A6136EB0753}" dt="2025-01-26T14:50:03.548" v="151" actId="1076"/>
          <ac:spMkLst>
            <pc:docMk/>
            <pc:sldMk cId="3338736987" sldId="262"/>
            <ac:spMk id="16" creationId="{9E1B86F5-0635-B873-D26A-8A711FDE6710}"/>
          </ac:spMkLst>
        </pc:spChg>
        <pc:spChg chg="add del mod">
          <ac:chgData name="Jane Grimbaldeston" userId="006c0b76-1099-4b5b-99f0-02e0ab6e0564" providerId="ADAL" clId="{BF82F25B-996C-4BA6-B7C5-2A6136EB0753}" dt="2025-01-26T14:48:38.433" v="146" actId="478"/>
          <ac:spMkLst>
            <pc:docMk/>
            <pc:sldMk cId="3338736987" sldId="262"/>
            <ac:spMk id="19" creationId="{B9357CA4-08FC-F92F-31F4-585BCD4FF3B1}"/>
          </ac:spMkLst>
        </pc:spChg>
        <pc:spChg chg="add mod">
          <ac:chgData name="Jane Grimbaldeston" userId="006c0b76-1099-4b5b-99f0-02e0ab6e0564" providerId="ADAL" clId="{BF82F25B-996C-4BA6-B7C5-2A6136EB0753}" dt="2025-01-26T14:50:56.363" v="173" actId="1076"/>
          <ac:spMkLst>
            <pc:docMk/>
            <pc:sldMk cId="3338736987" sldId="262"/>
            <ac:spMk id="22" creationId="{C470787E-1F2A-EF63-3367-57EB1D9C7C40}"/>
          </ac:spMkLst>
        </pc:spChg>
        <pc:spChg chg="add mod">
          <ac:chgData name="Jane Grimbaldeston" userId="006c0b76-1099-4b5b-99f0-02e0ab6e0564" providerId="ADAL" clId="{BF82F25B-996C-4BA6-B7C5-2A6136EB0753}" dt="2025-01-26T14:50:31.256" v="169" actId="1076"/>
          <ac:spMkLst>
            <pc:docMk/>
            <pc:sldMk cId="3338736987" sldId="262"/>
            <ac:spMk id="25" creationId="{31D799E6-64F6-DAB0-AC89-F095B4EE4C30}"/>
          </ac:spMkLst>
        </pc:spChg>
        <pc:spChg chg="add mod">
          <ac:chgData name="Jane Grimbaldeston" userId="006c0b76-1099-4b5b-99f0-02e0ab6e0564" providerId="ADAL" clId="{BF82F25B-996C-4BA6-B7C5-2A6136EB0753}" dt="2025-01-26T14:56:09.852" v="219" actId="1076"/>
          <ac:spMkLst>
            <pc:docMk/>
            <pc:sldMk cId="3338736987" sldId="262"/>
            <ac:spMk id="28" creationId="{E19574F8-BAC2-F80C-D137-38D21B4415A5}"/>
          </ac:spMkLst>
        </pc:spChg>
        <pc:spChg chg="add mod">
          <ac:chgData name="Jane Grimbaldeston" userId="006c0b76-1099-4b5b-99f0-02e0ab6e0564" providerId="ADAL" clId="{BF82F25B-996C-4BA6-B7C5-2A6136EB0753}" dt="2025-01-26T14:56:13.411" v="220" actId="1076"/>
          <ac:spMkLst>
            <pc:docMk/>
            <pc:sldMk cId="3338736987" sldId="262"/>
            <ac:spMk id="33" creationId="{03FFE0C8-AEFF-3A51-C134-EB65BA00FE63}"/>
          </ac:spMkLst>
        </pc:spChg>
        <pc:picChg chg="add del mod">
          <ac:chgData name="Jane Grimbaldeston" userId="006c0b76-1099-4b5b-99f0-02e0ab6e0564" providerId="ADAL" clId="{BF82F25B-996C-4BA6-B7C5-2A6136EB0753}" dt="2025-01-26T14:43:25.396" v="101" actId="478"/>
          <ac:picMkLst>
            <pc:docMk/>
            <pc:sldMk cId="3338736987" sldId="262"/>
            <ac:picMk id="3" creationId="{9181078A-1A79-F94A-311D-C63390235DFC}"/>
          </ac:picMkLst>
        </pc:picChg>
        <pc:picChg chg="add del mod">
          <ac:chgData name="Jane Grimbaldeston" userId="006c0b76-1099-4b5b-99f0-02e0ab6e0564" providerId="ADAL" clId="{BF82F25B-996C-4BA6-B7C5-2A6136EB0753}" dt="2025-01-26T14:38:38.688" v="54" actId="478"/>
          <ac:picMkLst>
            <pc:docMk/>
            <pc:sldMk cId="3338736987" sldId="262"/>
            <ac:picMk id="6" creationId="{54F6FD72-4D74-9FE2-D6F4-C44621BDD6AA}"/>
          </ac:picMkLst>
        </pc:picChg>
        <pc:picChg chg="add mod">
          <ac:chgData name="Jane Grimbaldeston" userId="006c0b76-1099-4b5b-99f0-02e0ab6e0564" providerId="ADAL" clId="{BF82F25B-996C-4BA6-B7C5-2A6136EB0753}" dt="2025-01-26T14:51:03.432" v="176" actId="1076"/>
          <ac:picMkLst>
            <pc:docMk/>
            <pc:sldMk cId="3338736987" sldId="262"/>
            <ac:picMk id="8" creationId="{5BC07B1C-A120-6BF8-276A-712220A92525}"/>
          </ac:picMkLst>
        </pc:picChg>
        <pc:picChg chg="add mod">
          <ac:chgData name="Jane Grimbaldeston" userId="006c0b76-1099-4b5b-99f0-02e0ab6e0564" providerId="ADAL" clId="{BF82F25B-996C-4BA6-B7C5-2A6136EB0753}" dt="2025-01-26T14:40:24.381" v="99" actId="1076"/>
          <ac:picMkLst>
            <pc:docMk/>
            <pc:sldMk cId="3338736987" sldId="262"/>
            <ac:picMk id="10" creationId="{722AEC1F-7635-3893-5676-16B7CA88E632}"/>
          </ac:picMkLst>
        </pc:picChg>
        <pc:picChg chg="add mod">
          <ac:chgData name="Jane Grimbaldeston" userId="006c0b76-1099-4b5b-99f0-02e0ab6e0564" providerId="ADAL" clId="{BF82F25B-996C-4BA6-B7C5-2A6136EB0753}" dt="2025-01-26T14:50:00.344" v="150" actId="1076"/>
          <ac:picMkLst>
            <pc:docMk/>
            <pc:sldMk cId="3338736987" sldId="262"/>
            <ac:picMk id="15" creationId="{44D3A84A-812C-8E40-48A9-C2A6235D5851}"/>
          </ac:picMkLst>
        </pc:picChg>
        <pc:picChg chg="add del mod">
          <ac:chgData name="Jane Grimbaldeston" userId="006c0b76-1099-4b5b-99f0-02e0ab6e0564" providerId="ADAL" clId="{BF82F25B-996C-4BA6-B7C5-2A6136EB0753}" dt="2025-01-26T14:48:33.878" v="145" actId="478"/>
          <ac:picMkLst>
            <pc:docMk/>
            <pc:sldMk cId="3338736987" sldId="262"/>
            <ac:picMk id="18" creationId="{8097AB5C-7B20-EF76-3265-B2E379CA6348}"/>
          </ac:picMkLst>
        </pc:picChg>
        <pc:picChg chg="add mod">
          <ac:chgData name="Jane Grimbaldeston" userId="006c0b76-1099-4b5b-99f0-02e0ab6e0564" providerId="ADAL" clId="{BF82F25B-996C-4BA6-B7C5-2A6136EB0753}" dt="2025-01-26T14:50:58.182" v="174" actId="1076"/>
          <ac:picMkLst>
            <pc:docMk/>
            <pc:sldMk cId="3338736987" sldId="262"/>
            <ac:picMk id="21" creationId="{CFC0B426-437A-AFFC-B3A8-923E12FB3766}"/>
          </ac:picMkLst>
        </pc:picChg>
        <pc:picChg chg="add mod">
          <ac:chgData name="Jane Grimbaldeston" userId="006c0b76-1099-4b5b-99f0-02e0ab6e0564" providerId="ADAL" clId="{BF82F25B-996C-4BA6-B7C5-2A6136EB0753}" dt="2025-01-26T14:49:58.294" v="149" actId="1076"/>
          <ac:picMkLst>
            <pc:docMk/>
            <pc:sldMk cId="3338736987" sldId="262"/>
            <ac:picMk id="24" creationId="{BFBF6AE4-B684-3F80-CB32-AAA8C49C4C1E}"/>
          </ac:picMkLst>
        </pc:picChg>
        <pc:picChg chg="add mod">
          <ac:chgData name="Jane Grimbaldeston" userId="006c0b76-1099-4b5b-99f0-02e0ab6e0564" providerId="ADAL" clId="{BF82F25B-996C-4BA6-B7C5-2A6136EB0753}" dt="2025-01-26T14:56:02.319" v="217" actId="1076"/>
          <ac:picMkLst>
            <pc:docMk/>
            <pc:sldMk cId="3338736987" sldId="262"/>
            <ac:picMk id="27" creationId="{F04DE152-FBFA-07E4-6180-A846387AA561}"/>
          </ac:picMkLst>
        </pc:picChg>
        <pc:picChg chg="add del">
          <ac:chgData name="Jane Grimbaldeston" userId="006c0b76-1099-4b5b-99f0-02e0ab6e0564" providerId="ADAL" clId="{BF82F25B-996C-4BA6-B7C5-2A6136EB0753}" dt="2025-01-26T14:55:15.105" v="191" actId="478"/>
          <ac:picMkLst>
            <pc:docMk/>
            <pc:sldMk cId="3338736987" sldId="262"/>
            <ac:picMk id="30" creationId="{3060E739-694B-2D10-52AE-FD54CE8DCCBD}"/>
          </ac:picMkLst>
        </pc:picChg>
        <pc:picChg chg="add mod">
          <ac:chgData name="Jane Grimbaldeston" userId="006c0b76-1099-4b5b-99f0-02e0ab6e0564" providerId="ADAL" clId="{BF82F25B-996C-4BA6-B7C5-2A6136EB0753}" dt="2025-01-26T14:56:04.775" v="218" actId="1076"/>
          <ac:picMkLst>
            <pc:docMk/>
            <pc:sldMk cId="3338736987" sldId="262"/>
            <ac:picMk id="32" creationId="{1467C9BC-9FC9-9EE6-E74D-36DBA3754FE6}"/>
          </ac:picMkLst>
        </pc:picChg>
      </pc:sldChg>
    </pc:docChg>
  </pc:docChgLst>
  <pc:docChgLst>
    <pc:chgData name="Jane Grimbaldeston" userId="S::jgrimbaldeston@brampton.cambs.sch.uk::006c0b76-1099-4b5b-99f0-02e0ab6e0564" providerId="AD" clId="Web-{63D9FEBE-7D30-7AE9-4818-53736C62C36B}"/>
    <pc:docChg chg="modSld">
      <pc:chgData name="Jane Grimbaldeston" userId="S::jgrimbaldeston@brampton.cambs.sch.uk::006c0b76-1099-4b5b-99f0-02e0ab6e0564" providerId="AD" clId="Web-{63D9FEBE-7D30-7AE9-4818-53736C62C36B}" dt="2025-01-26T14:26:47.364" v="10" actId="20577"/>
      <pc:docMkLst>
        <pc:docMk/>
      </pc:docMkLst>
      <pc:sldChg chg="modSp">
        <pc:chgData name="Jane Grimbaldeston" userId="S::jgrimbaldeston@brampton.cambs.sch.uk::006c0b76-1099-4b5b-99f0-02e0ab6e0564" providerId="AD" clId="Web-{63D9FEBE-7D30-7AE9-4818-53736C62C36B}" dt="2025-01-26T14:26:47.364" v="10" actId="20577"/>
        <pc:sldMkLst>
          <pc:docMk/>
          <pc:sldMk cId="1770646769" sldId="256"/>
        </pc:sldMkLst>
        <pc:spChg chg="mod">
          <ac:chgData name="Jane Grimbaldeston" userId="S::jgrimbaldeston@brampton.cambs.sch.uk::006c0b76-1099-4b5b-99f0-02e0ab6e0564" providerId="AD" clId="Web-{63D9FEBE-7D30-7AE9-4818-53736C62C36B}" dt="2025-01-26T14:26:47.364" v="10" actId="20577"/>
          <ac:spMkLst>
            <pc:docMk/>
            <pc:sldMk cId="1770646769" sldId="256"/>
            <ac:spMk id="3" creationId="{6E702A73-4650-CE8E-D18C-A88AD646ED1F}"/>
          </ac:spMkLst>
        </pc:spChg>
      </pc:sldChg>
    </pc:docChg>
  </pc:docChgLst>
  <pc:docChgLst>
    <pc:chgData name="Jane Grimbaldeston" userId="006c0b76-1099-4b5b-99f0-02e0ab6e0564" providerId="ADAL" clId="{AE7FB173-650D-4C0B-9716-6BE96A03D899}"/>
    <pc:docChg chg="custSel modSld">
      <pc:chgData name="Jane Grimbaldeston" userId="006c0b76-1099-4b5b-99f0-02e0ab6e0564" providerId="ADAL" clId="{AE7FB173-650D-4C0B-9716-6BE96A03D899}" dt="2025-01-24T15:46:20.752" v="13" actId="1076"/>
      <pc:docMkLst>
        <pc:docMk/>
      </pc:docMkLst>
      <pc:sldChg chg="addSp delSp modSp mod">
        <pc:chgData name="Jane Grimbaldeston" userId="006c0b76-1099-4b5b-99f0-02e0ab6e0564" providerId="ADAL" clId="{AE7FB173-650D-4C0B-9716-6BE96A03D899}" dt="2025-01-24T15:46:20.752" v="13" actId="1076"/>
        <pc:sldMkLst>
          <pc:docMk/>
          <pc:sldMk cId="2766019627" sldId="257"/>
        </pc:sldMkLst>
        <pc:spChg chg="mod">
          <ac:chgData name="Jane Grimbaldeston" userId="006c0b76-1099-4b5b-99f0-02e0ab6e0564" providerId="ADAL" clId="{AE7FB173-650D-4C0B-9716-6BE96A03D899}" dt="2025-01-24T15:46:20.752" v="13" actId="1076"/>
          <ac:spMkLst>
            <pc:docMk/>
            <pc:sldMk cId="2766019627" sldId="257"/>
            <ac:spMk id="2" creationId="{8AD37D15-0363-670C-72F9-A1DC2DBA4F39}"/>
          </ac:spMkLst>
        </pc:spChg>
        <pc:picChg chg="add mod">
          <ac:chgData name="Jane Grimbaldeston" userId="006c0b76-1099-4b5b-99f0-02e0ab6e0564" providerId="ADAL" clId="{AE7FB173-650D-4C0B-9716-6BE96A03D899}" dt="2025-01-24T15:46:16.820" v="12" actId="1076"/>
          <ac:picMkLst>
            <pc:docMk/>
            <pc:sldMk cId="2766019627" sldId="257"/>
            <ac:picMk id="7" creationId="{FAD75FE9-D933-D753-B86C-6A72ABFAFC39}"/>
          </ac:picMkLst>
        </pc:picChg>
      </pc:sldChg>
    </pc:docChg>
  </pc:docChgLst>
  <pc:docChgLst>
    <pc:chgData name="Jane Grimbaldeston" userId="S::jgrimbaldeston@brampton.cambs.sch.uk::006c0b76-1099-4b5b-99f0-02e0ab6e0564" providerId="AD" clId="Web-{F16C63D6-91A5-DCBA-8DD2-87CC9D70B4B0}"/>
    <pc:docChg chg="modSld">
      <pc:chgData name="Jane Grimbaldeston" userId="S::jgrimbaldeston@brampton.cambs.sch.uk::006c0b76-1099-4b5b-99f0-02e0ab6e0564" providerId="AD" clId="Web-{F16C63D6-91A5-DCBA-8DD2-87CC9D70B4B0}" dt="2024-01-24T20:48:19.416" v="51" actId="1076"/>
      <pc:docMkLst>
        <pc:docMk/>
      </pc:docMkLst>
      <pc:sldChg chg="addSp modSp">
        <pc:chgData name="Jane Grimbaldeston" userId="S::jgrimbaldeston@brampton.cambs.sch.uk::006c0b76-1099-4b5b-99f0-02e0ab6e0564" providerId="AD" clId="Web-{F16C63D6-91A5-DCBA-8DD2-87CC9D70B4B0}" dt="2024-01-24T20:48:19.416" v="51" actId="1076"/>
        <pc:sldMkLst>
          <pc:docMk/>
          <pc:sldMk cId="1770646769" sldId="256"/>
        </pc:sldMkLst>
      </pc:sldChg>
    </pc:docChg>
  </pc:docChgLst>
  <pc:docChgLst>
    <pc:chgData name="Jane Grimbaldeston" userId="S::jgrimbaldeston@brampton.cambs.sch.uk::006c0b76-1099-4b5b-99f0-02e0ab6e0564" providerId="AD" clId="Web-{4DAC2234-904F-9EF1-9791-912D0687074A}"/>
    <pc:docChg chg="modSld">
      <pc:chgData name="Jane Grimbaldeston" userId="S::jgrimbaldeston@brampton.cambs.sch.uk::006c0b76-1099-4b5b-99f0-02e0ab6e0564" providerId="AD" clId="Web-{4DAC2234-904F-9EF1-9791-912D0687074A}" dt="2024-01-24T20:36:53.766" v="1"/>
      <pc:docMkLst>
        <pc:docMk/>
      </pc:docMkLst>
      <pc:sldChg chg="addSp delSp modSp">
        <pc:chgData name="Jane Grimbaldeston" userId="S::jgrimbaldeston@brampton.cambs.sch.uk::006c0b76-1099-4b5b-99f0-02e0ab6e0564" providerId="AD" clId="Web-{4DAC2234-904F-9EF1-9791-912D0687074A}" dt="2024-01-24T20:36:53.766" v="1"/>
        <pc:sldMkLst>
          <pc:docMk/>
          <pc:sldMk cId="1770646769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8D09-34E5-B75D-C1F0-872111BA0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2C8EE-E0A8-EC15-A8E5-8904C4327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4655-7110-DB60-0064-C56AA43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8A51-EA5D-212B-5A9C-34119F50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42DF2-247B-46A6-8692-65EBBF0F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6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E481-BCEB-B705-D253-B2A796CD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32BE1-1D9B-47FA-7572-686AAF79A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C6C87-F9C5-8E81-F364-E22ADBF7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E6C74-EDF6-3D36-2B2F-567FA6F0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4BE31-68A0-13E4-1EFD-4611FD33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12E19C-0C9E-6A40-CFBE-6AAFF5FC0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23DCD-6E42-6CB1-2145-8A8146D5B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98896-69DC-6A95-C93A-8BCD96B3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2C4C5-F99D-D777-6504-B62B1D3D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6A9B8-0B16-0FEE-A6DA-8941D8E2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7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DAC9-D81B-155B-6B41-989EC748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EB526-2891-D785-137A-368EF48DD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C97D-1EEE-9D7B-1B33-ED587D99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D4A3E-F5A3-C3F2-BF85-B3DDA9DE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E007D-7E9D-5CB7-C0FD-72A49154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C594-9031-741F-3818-929BFFBA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B2B42-1777-C33F-8AA7-43228ACCD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F5DE-8EAB-0D51-8C7D-6B308942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BB854-0563-DE72-EF4D-AD67CFA2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07B52-1166-A00A-3E2A-538A8944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F725-4514-171B-5EC2-3B1E04B9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B00C4-CD59-1150-B443-099BE6BB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AEB7C-3C61-8C0C-13CD-77BD064AD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00903-32A4-8A57-4DC0-CB8DB532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B97C6-E1BE-C734-D29D-4B7D3F1F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66648-756C-D92B-E06F-4D00A6B4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0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50FE-1B19-1068-1EFC-477DD507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EDEE-644C-DF93-EC08-63599B43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D204B-F32A-70CA-0211-B6F19F1B0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762B7-6594-F673-C1A9-AEEEC192E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6D5E2-9ADE-AEE5-0B76-759719191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06A35-947C-E440-3EEA-9C197A25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1F62D-9149-1DB0-6EF8-D1818FAA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0DA5C-5A75-C6A8-4C69-22E3B7BD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A379-6D93-93B3-2ED3-48E182E7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F7E8A-5172-508E-6DD6-6FF97950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2FC04-900D-2934-3F6D-4F6EDB8C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16C5B-CE18-FD34-74CE-1C77FF9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6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7EB91-F38E-803C-0D22-1D222B06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0871-1744-1CE8-3DFB-AB3BF089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7B624-0123-89A2-1E0C-4F3026CF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6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3089-191E-1BF9-12EB-B6FC0D3D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AB67-0884-BE99-A7C6-E8829A460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B874-56E3-48D7-2FEA-91128EB84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BBDCC-3F4B-83C6-A76F-0AA5F4AA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9AA83-E1B5-5FC3-AE43-131A44F6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98965-EF9A-08EE-8032-1924D2B0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3C34-E8CC-CD46-0556-CFF52047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CD0DB-3E05-FF40-2BF8-CC9A3A72C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37903-2E0A-44D7-95E5-4F456E5A8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84E9-ABA0-DDB2-14B0-CB3F6ED7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FC61A-726B-9AC8-6E11-684F1B58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F9772-44F2-60D2-92DE-ECFFBA60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03D50-DA89-4003-CACA-34ACD997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EC820-FF97-3C30-6F6C-610DA6494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13D04-1BF9-CD0B-FDB4-A799146CD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E374E-6944-4AE7-9104-474750879CF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BE7C0-DB72-725C-AEA5-33F2F503A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19F0-03A3-FD7B-EF06-7C019D9CD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1BB020-C451-4891-B3BD-F0665E08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3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0147-719D-209B-32AC-1B6276B26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560" y="309563"/>
            <a:ext cx="9144000" cy="85572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Warm-Up: Story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02A73-4650-CE8E-D18C-A88AD646E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680" y="2784821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/>
              </a:rPr>
              <a:t>Write a short 'defeat the monster' story.  </a:t>
            </a: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can be a Five Sentence Story.</a:t>
            </a: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i="1" dirty="0">
                <a:solidFill>
                  <a:srgbClr val="00B050"/>
                </a:solidFill>
                <a:latin typeface="Comic Sans MS"/>
              </a:rPr>
              <a:t>Additional challenge: Include correctly </a:t>
            </a:r>
          </a:p>
          <a:p>
            <a:r>
              <a:rPr lang="en-GB" i="1" dirty="0">
                <a:solidFill>
                  <a:srgbClr val="00B050"/>
                </a:solidFill>
                <a:latin typeface="Comic Sans MS"/>
              </a:rPr>
              <a:t>punctuated dialogue!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328F1-4291-BD2D-C53F-0D97BA8C2DFB}"/>
              </a:ext>
            </a:extLst>
          </p:cNvPr>
          <p:cNvSpPr txBox="1"/>
          <p:nvPr/>
        </p:nvSpPr>
        <p:spPr>
          <a:xfrm>
            <a:off x="1148080" y="4723448"/>
            <a:ext cx="27432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/>
              </a:rPr>
              <a:t>Once there lived...</a:t>
            </a:r>
            <a:endParaRPr lang="en-US" sz="2000" dirty="0">
              <a:solidFill>
                <a:srgbClr val="FF0000"/>
              </a:solidFill>
              <a:latin typeface="Comic Sans MS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/>
              </a:rPr>
              <a:t>Early one morning...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/>
              </a:rPr>
              <a:t>Unfortunately...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/>
              </a:rPr>
              <a:t>Luckily...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/>
              </a:rPr>
              <a:t>Finally...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A1D6E-2B29-06EB-DC3A-621FD0F8A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12" y="1292398"/>
            <a:ext cx="47053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4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7D15-0363-670C-72F9-A1DC2DBA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60931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Today we are going to brainstorm ideas </a:t>
            </a:r>
            <a:b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for a new version of Jack and the Beanstalk.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75FE9-D933-D753-B86C-6A72ABFAF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292019"/>
            <a:ext cx="4638675" cy="6438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217F2-1E52-2637-938F-30752F2E00B6}"/>
              </a:ext>
            </a:extLst>
          </p:cNvPr>
          <p:cNvSpPr txBox="1"/>
          <p:nvPr/>
        </p:nvSpPr>
        <p:spPr>
          <a:xfrm>
            <a:off x="1154546" y="1378193"/>
            <a:ext cx="4941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You will work in pairs to share ideas and complete the Boxing Up grid.</a:t>
            </a:r>
          </a:p>
          <a:p>
            <a:pPr algn="ctr"/>
            <a:endParaRPr lang="en-GB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Your ideas must work well together and the story must flow well.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CEEE0-0E83-4AEA-7A28-BACEE3276B98}"/>
              </a:ext>
            </a:extLst>
          </p:cNvPr>
          <p:cNvSpPr txBox="1"/>
          <p:nvPr/>
        </p:nvSpPr>
        <p:spPr>
          <a:xfrm>
            <a:off x="356244" y="3436702"/>
            <a:ext cx="63770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Decide: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Who are the main characters?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What happens in the build-up?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Who is the monster?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How does the main character meet the monster?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How does he defeat the monster?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What happens at the end?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E9AFC-69FF-E24B-241F-61057710EDB4}"/>
              </a:ext>
            </a:extLst>
          </p:cNvPr>
          <p:cNvSpPr txBox="1"/>
          <p:nvPr/>
        </p:nvSpPr>
        <p:spPr>
          <a:xfrm>
            <a:off x="1079551" y="6323909"/>
            <a:ext cx="550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There are some monster ideas on the next slide…</a:t>
            </a:r>
          </a:p>
        </p:txBody>
      </p:sp>
    </p:spTree>
    <p:extLst>
      <p:ext uri="{BB962C8B-B14F-4D97-AF65-F5344CB8AC3E}">
        <p14:creationId xmlns:p14="http://schemas.microsoft.com/office/powerpoint/2010/main" val="276601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7E7C3-FB8A-FFFE-8D90-D38C5699AE0E}"/>
              </a:ext>
            </a:extLst>
          </p:cNvPr>
          <p:cNvSpPr txBox="1"/>
          <p:nvPr/>
        </p:nvSpPr>
        <p:spPr>
          <a:xfrm>
            <a:off x="3592945" y="287251"/>
            <a:ext cx="4738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Some ideas for a monster…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07B1C-A120-6BF8-276A-712220A9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775" y="361847"/>
            <a:ext cx="2945280" cy="2585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AEC1F-7635-3893-5676-16B7CA88E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05" y="984145"/>
            <a:ext cx="4464778" cy="2507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4F1C7F-FD20-14E2-F76A-F73D741C9A92}"/>
              </a:ext>
            </a:extLst>
          </p:cNvPr>
          <p:cNvSpPr txBox="1"/>
          <p:nvPr/>
        </p:nvSpPr>
        <p:spPr>
          <a:xfrm>
            <a:off x="10187845" y="305966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troll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784BD-E34F-67EF-FC51-12D3864185A9}"/>
              </a:ext>
            </a:extLst>
          </p:cNvPr>
          <p:cNvSpPr txBox="1"/>
          <p:nvPr/>
        </p:nvSpPr>
        <p:spPr>
          <a:xfrm>
            <a:off x="5291085" y="3530077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sea serpent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3A84A-812C-8E40-48A9-C2A6235D5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08" y="88839"/>
            <a:ext cx="2676525" cy="2800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1B86F5-0635-B873-D26A-8A711FDE6710}"/>
              </a:ext>
            </a:extLst>
          </p:cNvPr>
          <p:cNvSpPr txBox="1"/>
          <p:nvPr/>
        </p:nvSpPr>
        <p:spPr>
          <a:xfrm>
            <a:off x="1127343" y="288918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wizard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C0B426-437A-AFFC-B3A8-923E12FB3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068" y="3845608"/>
            <a:ext cx="3060694" cy="22712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70787E-1F2A-EF63-3367-57EB1D9C7C40}"/>
              </a:ext>
            </a:extLst>
          </p:cNvPr>
          <p:cNvSpPr txBox="1"/>
          <p:nvPr/>
        </p:nvSpPr>
        <p:spPr>
          <a:xfrm>
            <a:off x="10278255" y="634213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alien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BF6AE4-B684-3F80-CB32-AAA8C49C4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21" y="3538213"/>
            <a:ext cx="2638425" cy="28860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1D799E6-64F6-DAB0-AC89-F095B4EE4C30}"/>
              </a:ext>
            </a:extLst>
          </p:cNvPr>
          <p:cNvSpPr txBox="1"/>
          <p:nvPr/>
        </p:nvSpPr>
        <p:spPr>
          <a:xfrm>
            <a:off x="856435" y="648866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werewolf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4DE152-FBFA-07E4-6180-A846387AA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9619" y="3984022"/>
            <a:ext cx="1566746" cy="23581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9574F8-BAC2-F80C-D137-38D21B4415A5}"/>
              </a:ext>
            </a:extLst>
          </p:cNvPr>
          <p:cNvSpPr txBox="1"/>
          <p:nvPr/>
        </p:nvSpPr>
        <p:spPr>
          <a:xfrm>
            <a:off x="4401081" y="642419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pirate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467C9BC-9FC9-9EE6-E74D-36DBA3754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938256"/>
            <a:ext cx="2065778" cy="248593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FFE0C8-AEFF-3A51-C134-EB65BA00FE63}"/>
              </a:ext>
            </a:extLst>
          </p:cNvPr>
          <p:cNvSpPr txBox="1"/>
          <p:nvPr/>
        </p:nvSpPr>
        <p:spPr>
          <a:xfrm>
            <a:off x="6519447" y="643843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dinosaur</a:t>
            </a:r>
          </a:p>
        </p:txBody>
      </p:sp>
    </p:spTree>
    <p:extLst>
      <p:ext uri="{BB962C8B-B14F-4D97-AF65-F5344CB8AC3E}">
        <p14:creationId xmlns:p14="http://schemas.microsoft.com/office/powerpoint/2010/main" val="333873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A24287-1B35-4FFA-2100-C2C684C39EE9}"/>
              </a:ext>
            </a:extLst>
          </p:cNvPr>
          <p:cNvSpPr txBox="1"/>
          <p:nvPr/>
        </p:nvSpPr>
        <p:spPr>
          <a:xfrm>
            <a:off x="178253" y="2353543"/>
            <a:ext cx="18598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Plenary</a:t>
            </a:r>
          </a:p>
          <a:p>
            <a:pPr algn="ctr"/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Rehearse the </a:t>
            </a:r>
          </a:p>
          <a:p>
            <a:pPr algn="ctr"/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model text.</a:t>
            </a:r>
          </a:p>
          <a:p>
            <a:pPr algn="ctr"/>
            <a:endParaRPr lang="en-GB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C2770-1E38-A487-70ED-5B8D75EC9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540" y="223736"/>
            <a:ext cx="4493158" cy="6410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AC196B-DC9D-2597-E9E9-536CB6C4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277" y="223736"/>
            <a:ext cx="4435316" cy="64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BE5B61-AC7A-42B4-5B0E-0C48C2F9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34" y="218872"/>
            <a:ext cx="4571453" cy="6420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12B2B1-0754-9239-799B-BEC7CA51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555" y="218872"/>
            <a:ext cx="4774234" cy="64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ab72535-489e-4dca-802f-a3c22e9518cc" xsi:nil="true"/>
    <lcf76f155ced4ddcb4097134ff3c332f xmlns="cab72535-489e-4dca-802f-a3c22e9518cc">
      <Terms xmlns="http://schemas.microsoft.com/office/infopath/2007/PartnerControls"/>
    </lcf76f155ced4ddcb4097134ff3c332f>
    <TaxCatchAll xmlns="6cd784ff-f7a6-4c2e-ab76-59caa4aade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B3AAE5C9C5146815D71B02CEB1BBF" ma:contentTypeVersion="13" ma:contentTypeDescription="Create a new document." ma:contentTypeScope="" ma:versionID="f76aea57f78cbde5c916bc61e26862fc">
  <xsd:schema xmlns:xsd="http://www.w3.org/2001/XMLSchema" xmlns:xs="http://www.w3.org/2001/XMLSchema" xmlns:p="http://schemas.microsoft.com/office/2006/metadata/properties" xmlns:ns2="cab72535-489e-4dca-802f-a3c22e9518cc" xmlns:ns3="6cd784ff-f7a6-4c2e-ab76-59caa4aade2a" targetNamespace="http://schemas.microsoft.com/office/2006/metadata/properties" ma:root="true" ma:fieldsID="b83e8a6c375c699ff7e7e9bab351f09d" ns2:_="" ns3:_="">
    <xsd:import namespace="cab72535-489e-4dca-802f-a3c22e9518cc"/>
    <xsd:import namespace="6cd784ff-f7a6-4c2e-ab76-59caa4aade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72535-489e-4dca-802f-a3c22e951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c8d1111-cfb8-46d5-9e41-d84d2fa2f6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784ff-f7a6-4c2e-ab76-59caa4aade2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19ccca9-21f0-497b-8c2d-608b656a40d8}" ma:internalName="TaxCatchAll" ma:showField="CatchAllData" ma:web="6cd784ff-f7a6-4c2e-ab76-59caa4aad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73D3A9-15F3-4D70-B601-EE5A586AAEB4}">
  <ds:schemaRefs>
    <ds:schemaRef ds:uri="http://schemas.microsoft.com/office/2006/metadata/properties"/>
    <ds:schemaRef ds:uri="http://schemas.microsoft.com/office/infopath/2007/PartnerControls"/>
    <ds:schemaRef ds:uri="7f703771-8c42-4b58-b945-1ca20884f341"/>
    <ds:schemaRef ds:uri="7227a19d-4d79-463e-a9f3-3a10ff1162fc"/>
    <ds:schemaRef ds:uri="cab72535-489e-4dca-802f-a3c22e9518cc"/>
    <ds:schemaRef ds:uri="6cd784ff-f7a6-4c2e-ab76-59caa4aade2a"/>
  </ds:schemaRefs>
</ds:datastoreItem>
</file>

<file path=customXml/itemProps2.xml><?xml version="1.0" encoding="utf-8"?>
<ds:datastoreItem xmlns:ds="http://schemas.openxmlformats.org/officeDocument/2006/customXml" ds:itemID="{23630257-38C5-4457-9678-33211A4D8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E58F5-34AD-4149-BE2D-5F2E3E700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b72535-489e-4dca-802f-a3c22e9518cc"/>
    <ds:schemaRef ds:uri="6cd784ff-f7a6-4c2e-ab76-59caa4aad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Comic Sans MS</vt:lpstr>
      <vt:lpstr>Office Theme</vt:lpstr>
      <vt:lpstr>Warm-Up: Story Time</vt:lpstr>
      <vt:lpstr>Today we are going to brainstorm ideas  for a new version of Jack and the Beanstalk.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 Story Time</dc:title>
  <dc:creator>Jane Grimbaldeston</dc:creator>
  <cp:lastModifiedBy>Jane Grimbaldeston</cp:lastModifiedBy>
  <cp:revision>33</cp:revision>
  <dcterms:created xsi:type="dcterms:W3CDTF">2024-01-24T17:44:47Z</dcterms:created>
  <dcterms:modified xsi:type="dcterms:W3CDTF">2025-01-26T15:09:06Z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0x010100727B3AAE5C9C5146815D71B02CEB1BBF</vt:lpwstr>
  </property>
  <property fmtid="{D5CDD505-2E9C-101B-9397-08002B2CF9AE}" pid="3" name="MediaServiceImageTags">
    <vt:lpwstr/>
  </property>
  <property fmtid="{D5CDD505-2E9C-101B-9397-08002B2CF9AE}" pid="4" name="Order">
    <vt:r8>22517000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