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2"/>
  </p:notesMasterIdLst>
  <p:handoutMasterIdLst>
    <p:handoutMasterId r:id="rId13"/>
  </p:handoutMasterIdLst>
  <p:sldIdLst>
    <p:sldId id="335" r:id="rId5"/>
    <p:sldId id="257" r:id="rId6"/>
    <p:sldId id="256" r:id="rId7"/>
    <p:sldId id="329" r:id="rId8"/>
    <p:sldId id="333" r:id="rId9"/>
    <p:sldId id="330" r:id="rId10"/>
    <p:sldId id="331" r:id="rId11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57D7F7-E92B-41DB-A38D-D8977318E9BF}" v="21" dt="2025-01-24T17:15:15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ph Koslowski-Smith" userId="22233718-8829-4e57-94b3-ec42f3b87900" providerId="ADAL" clId="{0B57D7F7-E92B-41DB-A38D-D8977318E9BF}"/>
    <pc:docChg chg="undo custSel addSld delSld modSld">
      <pc:chgData name="Meph Koslowski-Smith" userId="22233718-8829-4e57-94b3-ec42f3b87900" providerId="ADAL" clId="{0B57D7F7-E92B-41DB-A38D-D8977318E9BF}" dt="2025-01-24T17:17:20.952" v="76" actId="20577"/>
      <pc:docMkLst>
        <pc:docMk/>
      </pc:docMkLst>
      <pc:sldChg chg="modSp mod">
        <pc:chgData name="Meph Koslowski-Smith" userId="22233718-8829-4e57-94b3-ec42f3b87900" providerId="ADAL" clId="{0B57D7F7-E92B-41DB-A38D-D8977318E9BF}" dt="2025-01-24T17:12:40.403" v="28" actId="20577"/>
        <pc:sldMkLst>
          <pc:docMk/>
          <pc:sldMk cId="2259308896" sldId="256"/>
        </pc:sldMkLst>
        <pc:spChg chg="mod">
          <ac:chgData name="Meph Koslowski-Smith" userId="22233718-8829-4e57-94b3-ec42f3b87900" providerId="ADAL" clId="{0B57D7F7-E92B-41DB-A38D-D8977318E9BF}" dt="2025-01-24T17:12:40.403" v="28" actId="20577"/>
          <ac:spMkLst>
            <pc:docMk/>
            <pc:sldMk cId="2259308896" sldId="256"/>
            <ac:spMk id="5" creationId="{BC51A100-C83C-68B8-4A7E-DCDEFF430092}"/>
          </ac:spMkLst>
        </pc:spChg>
        <pc:spChg chg="mod">
          <ac:chgData name="Meph Koslowski-Smith" userId="22233718-8829-4e57-94b3-ec42f3b87900" providerId="ADAL" clId="{0B57D7F7-E92B-41DB-A38D-D8977318E9BF}" dt="2025-01-24T17:12:34.178" v="26" actId="20577"/>
          <ac:spMkLst>
            <pc:docMk/>
            <pc:sldMk cId="2259308896" sldId="256"/>
            <ac:spMk id="14" creationId="{15FB3FAE-84DC-2B57-295A-4D29FDFDF4EA}"/>
          </ac:spMkLst>
        </pc:spChg>
      </pc:sldChg>
      <pc:sldChg chg="add">
        <pc:chgData name="Meph Koslowski-Smith" userId="22233718-8829-4e57-94b3-ec42f3b87900" providerId="ADAL" clId="{0B57D7F7-E92B-41DB-A38D-D8977318E9BF}" dt="2025-01-24T17:09:43.820" v="5"/>
        <pc:sldMkLst>
          <pc:docMk/>
          <pc:sldMk cId="1152359087" sldId="257"/>
        </pc:sldMkLst>
      </pc:sldChg>
      <pc:sldChg chg="del">
        <pc:chgData name="Meph Koslowski-Smith" userId="22233718-8829-4e57-94b3-ec42f3b87900" providerId="ADAL" clId="{0B57D7F7-E92B-41DB-A38D-D8977318E9BF}" dt="2025-01-24T17:10:47.784" v="10" actId="47"/>
        <pc:sldMkLst>
          <pc:docMk/>
          <pc:sldMk cId="2142236178" sldId="264"/>
        </pc:sldMkLst>
      </pc:sldChg>
      <pc:sldChg chg="del">
        <pc:chgData name="Meph Koslowski-Smith" userId="22233718-8829-4e57-94b3-ec42f3b87900" providerId="ADAL" clId="{0B57D7F7-E92B-41DB-A38D-D8977318E9BF}" dt="2025-01-24T17:10:44.843" v="7" actId="47"/>
        <pc:sldMkLst>
          <pc:docMk/>
          <pc:sldMk cId="3345119446" sldId="327"/>
        </pc:sldMkLst>
      </pc:sldChg>
      <pc:sldChg chg="addSp delSp del mod">
        <pc:chgData name="Meph Koslowski-Smith" userId="22233718-8829-4e57-94b3-ec42f3b87900" providerId="ADAL" clId="{0B57D7F7-E92B-41DB-A38D-D8977318E9BF}" dt="2025-01-24T17:10:45.687" v="8" actId="47"/>
        <pc:sldMkLst>
          <pc:docMk/>
          <pc:sldMk cId="1449823243" sldId="328"/>
        </pc:sldMkLst>
        <pc:spChg chg="add del">
          <ac:chgData name="Meph Koslowski-Smith" userId="22233718-8829-4e57-94b3-ec42f3b87900" providerId="ADAL" clId="{0B57D7F7-E92B-41DB-A38D-D8977318E9BF}" dt="2025-01-24T17:08:49.995" v="1" actId="22"/>
          <ac:spMkLst>
            <pc:docMk/>
            <pc:sldMk cId="1449823243" sldId="328"/>
            <ac:spMk id="5" creationId="{46832F2D-7C75-A271-7079-A63B33F8BDA3}"/>
          </ac:spMkLst>
        </pc:spChg>
      </pc:sldChg>
      <pc:sldChg chg="modSp mod">
        <pc:chgData name="Meph Koslowski-Smith" userId="22233718-8829-4e57-94b3-ec42f3b87900" providerId="ADAL" clId="{0B57D7F7-E92B-41DB-A38D-D8977318E9BF}" dt="2025-01-24T17:12:09.448" v="22" actId="20577"/>
        <pc:sldMkLst>
          <pc:docMk/>
          <pc:sldMk cId="2364201116" sldId="329"/>
        </pc:sldMkLst>
        <pc:spChg chg="mod">
          <ac:chgData name="Meph Koslowski-Smith" userId="22233718-8829-4e57-94b3-ec42f3b87900" providerId="ADAL" clId="{0B57D7F7-E92B-41DB-A38D-D8977318E9BF}" dt="2025-01-24T17:12:09.448" v="22" actId="20577"/>
          <ac:spMkLst>
            <pc:docMk/>
            <pc:sldMk cId="2364201116" sldId="329"/>
            <ac:spMk id="2" creationId="{833DD80B-0046-4B0B-8741-6851B19CE4F8}"/>
          </ac:spMkLst>
        </pc:spChg>
      </pc:sldChg>
      <pc:sldChg chg="modSp">
        <pc:chgData name="Meph Koslowski-Smith" userId="22233718-8829-4e57-94b3-ec42f3b87900" providerId="ADAL" clId="{0B57D7F7-E92B-41DB-A38D-D8977318E9BF}" dt="2025-01-24T17:15:15.525" v="60" actId="20577"/>
        <pc:sldMkLst>
          <pc:docMk/>
          <pc:sldMk cId="2643335411" sldId="330"/>
        </pc:sldMkLst>
        <pc:spChg chg="mod">
          <ac:chgData name="Meph Koslowski-Smith" userId="22233718-8829-4e57-94b3-ec42f3b87900" providerId="ADAL" clId="{0B57D7F7-E92B-41DB-A38D-D8977318E9BF}" dt="2025-01-24T17:14:39.925" v="50" actId="20577"/>
          <ac:spMkLst>
            <pc:docMk/>
            <pc:sldMk cId="2643335411" sldId="330"/>
            <ac:spMk id="6" creationId="{87B7BA3C-464A-E4B3-366D-44221C8392A2}"/>
          </ac:spMkLst>
        </pc:spChg>
        <pc:spChg chg="mod">
          <ac:chgData name="Meph Koslowski-Smith" userId="22233718-8829-4e57-94b3-ec42f3b87900" providerId="ADAL" clId="{0B57D7F7-E92B-41DB-A38D-D8977318E9BF}" dt="2025-01-24T17:15:15.525" v="60" actId="20577"/>
          <ac:spMkLst>
            <pc:docMk/>
            <pc:sldMk cId="2643335411" sldId="330"/>
            <ac:spMk id="7" creationId="{55FA2679-4729-C87F-86A5-A72946059F4B}"/>
          </ac:spMkLst>
        </pc:spChg>
      </pc:sldChg>
      <pc:sldChg chg="modSp mod">
        <pc:chgData name="Meph Koslowski-Smith" userId="22233718-8829-4e57-94b3-ec42f3b87900" providerId="ADAL" clId="{0B57D7F7-E92B-41DB-A38D-D8977318E9BF}" dt="2025-01-24T17:17:20.952" v="76" actId="20577"/>
        <pc:sldMkLst>
          <pc:docMk/>
          <pc:sldMk cId="4233889774" sldId="331"/>
        </pc:sldMkLst>
        <pc:spChg chg="mod">
          <ac:chgData name="Meph Koslowski-Smith" userId="22233718-8829-4e57-94b3-ec42f3b87900" providerId="ADAL" clId="{0B57D7F7-E92B-41DB-A38D-D8977318E9BF}" dt="2025-01-24T17:16:32.582" v="68" actId="20577"/>
          <ac:spMkLst>
            <pc:docMk/>
            <pc:sldMk cId="4233889774" sldId="331"/>
            <ac:spMk id="6" creationId="{7690FED2-2756-B2BB-6A8C-1717A8D4EE43}"/>
          </ac:spMkLst>
        </pc:spChg>
        <pc:spChg chg="mod">
          <ac:chgData name="Meph Koslowski-Smith" userId="22233718-8829-4e57-94b3-ec42f3b87900" providerId="ADAL" clId="{0B57D7F7-E92B-41DB-A38D-D8977318E9BF}" dt="2025-01-24T17:17:20.952" v="76" actId="20577"/>
          <ac:spMkLst>
            <pc:docMk/>
            <pc:sldMk cId="4233889774" sldId="331"/>
            <ac:spMk id="7" creationId="{6420F522-044D-D7E8-6851-B4A27D60D565}"/>
          </ac:spMkLst>
        </pc:spChg>
      </pc:sldChg>
      <pc:sldChg chg="modSp mod">
        <pc:chgData name="Meph Koslowski-Smith" userId="22233718-8829-4e57-94b3-ec42f3b87900" providerId="ADAL" clId="{0B57D7F7-E92B-41DB-A38D-D8977318E9BF}" dt="2025-01-24T17:14:06.225" v="42" actId="20577"/>
        <pc:sldMkLst>
          <pc:docMk/>
          <pc:sldMk cId="4241563828" sldId="333"/>
        </pc:sldMkLst>
        <pc:spChg chg="mod">
          <ac:chgData name="Meph Koslowski-Smith" userId="22233718-8829-4e57-94b3-ec42f3b87900" providerId="ADAL" clId="{0B57D7F7-E92B-41DB-A38D-D8977318E9BF}" dt="2025-01-24T17:14:06.225" v="42" actId="20577"/>
          <ac:spMkLst>
            <pc:docMk/>
            <pc:sldMk cId="4241563828" sldId="333"/>
            <ac:spMk id="5" creationId="{19910FE1-AE57-3208-BAFE-9E8CA2154F67}"/>
          </ac:spMkLst>
        </pc:spChg>
        <pc:spChg chg="mod">
          <ac:chgData name="Meph Koslowski-Smith" userId="22233718-8829-4e57-94b3-ec42f3b87900" providerId="ADAL" clId="{0B57D7F7-E92B-41DB-A38D-D8977318E9BF}" dt="2025-01-24T17:13:14.915" v="32" actId="20577"/>
          <ac:spMkLst>
            <pc:docMk/>
            <pc:sldMk cId="4241563828" sldId="333"/>
            <ac:spMk id="14" creationId="{B004B5FE-12F9-CCDC-873E-A33A8D8C9D05}"/>
          </ac:spMkLst>
        </pc:spChg>
      </pc:sldChg>
      <pc:sldChg chg="new del">
        <pc:chgData name="Meph Koslowski-Smith" userId="22233718-8829-4e57-94b3-ec42f3b87900" providerId="ADAL" clId="{0B57D7F7-E92B-41DB-A38D-D8977318E9BF}" dt="2025-01-24T17:10:46.533" v="9" actId="47"/>
        <pc:sldMkLst>
          <pc:docMk/>
          <pc:sldMk cId="3511513258" sldId="334"/>
        </pc:sldMkLst>
      </pc:sldChg>
      <pc:sldChg chg="modSp add mod">
        <pc:chgData name="Meph Koslowski-Smith" userId="22233718-8829-4e57-94b3-ec42f3b87900" providerId="ADAL" clId="{0B57D7F7-E92B-41DB-A38D-D8977318E9BF}" dt="2025-01-24T17:11:48.214" v="20" actId="14100"/>
        <pc:sldMkLst>
          <pc:docMk/>
          <pc:sldMk cId="2934700048" sldId="335"/>
        </pc:sldMkLst>
        <pc:picChg chg="mod modCrop">
          <ac:chgData name="Meph Koslowski-Smith" userId="22233718-8829-4e57-94b3-ec42f3b87900" providerId="ADAL" clId="{0B57D7F7-E92B-41DB-A38D-D8977318E9BF}" dt="2025-01-24T17:11:44.134" v="19" actId="14100"/>
          <ac:picMkLst>
            <pc:docMk/>
            <pc:sldMk cId="2934700048" sldId="335"/>
            <ac:picMk id="5" creationId="{C9D430E3-4D97-19AA-49DE-C326511FACF0}"/>
          </ac:picMkLst>
        </pc:picChg>
        <pc:picChg chg="mod modCrop">
          <ac:chgData name="Meph Koslowski-Smith" userId="22233718-8829-4e57-94b3-ec42f3b87900" providerId="ADAL" clId="{0B57D7F7-E92B-41DB-A38D-D8977318E9BF}" dt="2025-01-24T17:11:48.214" v="20" actId="14100"/>
          <ac:picMkLst>
            <pc:docMk/>
            <pc:sldMk cId="2934700048" sldId="335"/>
            <ac:picMk id="7" creationId="{84207EE6-4B31-D5BA-F28D-99966EBB1F1E}"/>
          </ac:picMkLst>
        </pc:picChg>
      </pc:sldChg>
      <pc:sldChg chg="new del">
        <pc:chgData name="Meph Koslowski-Smith" userId="22233718-8829-4e57-94b3-ec42f3b87900" providerId="ADAL" clId="{0B57D7F7-E92B-41DB-A38D-D8977318E9BF}" dt="2025-01-24T17:10:50.743" v="12" actId="47"/>
        <pc:sldMkLst>
          <pc:docMk/>
          <pc:sldMk cId="889371033" sldId="336"/>
        </pc:sldMkLst>
      </pc:sldChg>
      <pc:sldChg chg="new del">
        <pc:chgData name="Meph Koslowski-Smith" userId="22233718-8829-4e57-94b3-ec42f3b87900" providerId="ADAL" clId="{0B57D7F7-E92B-41DB-A38D-D8977318E9BF}" dt="2025-01-24T17:10:48.551" v="11" actId="47"/>
        <pc:sldMkLst>
          <pc:docMk/>
          <pc:sldMk cId="147937174" sldId="337"/>
        </pc:sldMkLst>
      </pc:sldChg>
      <pc:sldMasterChg chg="delSldLayout">
        <pc:chgData name="Meph Koslowski-Smith" userId="22233718-8829-4e57-94b3-ec42f3b87900" providerId="ADAL" clId="{0B57D7F7-E92B-41DB-A38D-D8977318E9BF}" dt="2025-01-24T17:10:48.551" v="11" actId="47"/>
        <pc:sldMasterMkLst>
          <pc:docMk/>
          <pc:sldMasterMk cId="3911974659" sldId="2147483658"/>
        </pc:sldMasterMkLst>
        <pc:sldLayoutChg chg="del">
          <pc:chgData name="Meph Koslowski-Smith" userId="22233718-8829-4e57-94b3-ec42f3b87900" providerId="ADAL" clId="{0B57D7F7-E92B-41DB-A38D-D8977318E9BF}" dt="2025-01-24T17:10:48.551" v="11" actId="47"/>
          <pc:sldLayoutMkLst>
            <pc:docMk/>
            <pc:sldMasterMk cId="3911974659" sldId="2147483658"/>
            <pc:sldLayoutMk cId="765105770" sldId="214748368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14C67D-B906-455D-BA57-3AC7BDDD5A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32E0C-8512-4414-B261-B516F8BA77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275B80D-FABD-4FC7-8A89-6B424C925E22}" type="datetime1">
              <a:rPr lang="en-GB" smtClean="0"/>
              <a:t>24/01/2025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6510F-EAB7-49FF-882B-FACF21CCB6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26CFF-3858-4E44-8689-2174855E04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9FA676-98A1-4ED8-86AE-3FF061B14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86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F671F2-2E7C-46ED-BAF7-C6A1BAC40ED2}" type="datetime1">
              <a:rPr lang="en-GB" noProof="0" smtClean="0"/>
              <a:t>24/01/2025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B8B270D-091D-4ED2-8C85-0898DD7D9F21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B8B270D-091D-4ED2-8C85-0898DD7D9F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0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693E2-A0E1-BB84-A2E2-C09630895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BE4C61-715C-F14E-504A-E153C355FC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1F8086-1F5A-B347-AEB9-DEE77AFA35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98468-BC2F-14C1-2DE8-2A54ECF84D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B8B270D-091D-4ED2-8C85-0898DD7D9F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7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22" y="874663"/>
            <a:ext cx="4650901" cy="2334637"/>
          </a:xfrm>
        </p:spPr>
        <p:txBody>
          <a:bodyPr rtlCol="0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grpSp>
        <p:nvGrpSpPr>
          <p:cNvPr id="6" name="Group 5" hidden="1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</p:grp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8D7A558-4107-4032-8E5F-99B445369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384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Subtitle 2">
            <a:extLst>
              <a:ext uri="{FF2B5EF4-FFF2-40B4-BE49-F238E27FC236}">
                <a16:creationId xmlns:a16="http://schemas.microsoft.com/office/drawing/2014/main" id="{6B5BCC80-B184-4F6C-B3E3-CFC7F4C41C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0000" y="4113213"/>
            <a:ext cx="46368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>
                <a:cs typeface="Calibri"/>
              </a:rPr>
              <a:t>Presenter name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854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2971400" cy="661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2971400" cy="3632750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10300" y="1756025"/>
            <a:ext cx="2971400" cy="662400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300" y="2450550"/>
            <a:ext cx="2971400" cy="3632750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5563541-7DAA-4F84-BBAB-31C12F6AE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31200" y="1756025"/>
            <a:ext cx="2971400" cy="662400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E3321C3-E759-4DD7-BFA1-2E724B8DDBF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31200" y="2450550"/>
            <a:ext cx="2971400" cy="3632750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3649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10FDC-FCA3-4F39-AC3F-821172639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7" y="0"/>
            <a:ext cx="38671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1" y="536573"/>
            <a:ext cx="7424950" cy="1453003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0F278F-99B1-49C2-968B-C983DF8121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063" y="536575"/>
            <a:ext cx="2616200" cy="1743075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07" name="Picture Placeholder 10">
            <a:extLst>
              <a:ext uri="{FF2B5EF4-FFF2-40B4-BE49-F238E27FC236}">
                <a16:creationId xmlns:a16="http://schemas.microsoft.com/office/drawing/2014/main" id="{524BD50E-995A-4DB3-8E0A-E7F1FC6369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853" y="2557090"/>
            <a:ext cx="2616200" cy="1743075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08" name="Picture Placeholder 10">
            <a:extLst>
              <a:ext uri="{FF2B5EF4-FFF2-40B4-BE49-F238E27FC236}">
                <a16:creationId xmlns:a16="http://schemas.microsoft.com/office/drawing/2014/main" id="{ABAB6489-3F37-4A20-8777-093046E5C8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063" y="4576347"/>
            <a:ext cx="2616200" cy="1743075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523157-52E2-4F89-B3C9-EA9FE7914B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64100" y="2876550"/>
            <a:ext cx="6332538" cy="3219450"/>
          </a:xfrm>
        </p:spPr>
        <p:txBody>
          <a:bodyPr rtlCol="0">
            <a:normAutofit/>
          </a:bodyPr>
          <a:lstStyle>
            <a:lvl1pPr marL="0" indent="0" algn="ctr">
              <a:buNone/>
              <a:defRPr sz="190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 rtl="0"/>
            <a:r>
              <a:rPr lang="en-GB" noProof="0"/>
              <a:t>Click to edit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00" y="6357167"/>
            <a:ext cx="1760150" cy="46166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56725" y="6357600"/>
            <a:ext cx="3347285" cy="460800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17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6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 hidden="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/>
                  </a:p>
                </p:txBody>
              </p:sp>
            </p:grpSp>
          </p:grpSp>
        </p:grp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F2D931-86F8-40B1-B2C0-BE477572EC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81686" y="2876550"/>
            <a:ext cx="3059113" cy="2983947"/>
          </a:xfrm>
        </p:spPr>
        <p:txBody>
          <a:bodyPr rtlCol="0"/>
          <a:lstStyle>
            <a:lvl1pPr marL="0" indent="0" algn="ctr">
              <a:buNone/>
              <a:defRPr/>
            </a:lvl1pPr>
            <a:lvl2pPr marL="360000" indent="0">
              <a:buFont typeface="Arial" panose="020B0604020202020204" pitchFamily="34" charset="0"/>
              <a:buNone/>
              <a:defRPr/>
            </a:lvl2pPr>
            <a:lvl3pPr marL="720000" indent="0">
              <a:buNone/>
              <a:defRPr/>
            </a:lvl3pPr>
            <a:lvl4pPr marL="1080000" indent="0">
              <a:buFont typeface="Arial" panose="020B0604020202020204" pitchFamily="34" charset="0"/>
              <a:buNone/>
              <a:defRPr/>
            </a:lvl4pPr>
            <a:lvl5pPr marL="1440000" indent="0"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71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31495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7" y="536573"/>
            <a:ext cx="3856679" cy="1453003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91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ontent Placeholder 2">
            <a:extLst>
              <a:ext uri="{FF2B5EF4-FFF2-40B4-BE49-F238E27FC236}">
                <a16:creationId xmlns:a16="http://schemas.microsoft.com/office/drawing/2014/main" id="{E4838519-F7BD-42C9-BDE6-B4D6DF7E117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7606" y="2877018"/>
            <a:ext cx="3060000" cy="2938561"/>
          </a:xfrm>
        </p:spPr>
        <p:txBody>
          <a:bodyPr rtlCol="0">
            <a:normAutofit/>
          </a:bodyPr>
          <a:lstStyle>
            <a:lvl1pPr algn="ctr">
              <a:defRPr/>
            </a:lvl1pPr>
          </a:lstStyle>
          <a:p>
            <a:pPr marL="0" indent="0" algn="ctr" rtl="0">
              <a:buNone/>
            </a:pPr>
            <a:r>
              <a:rPr lang="en-GB" noProof="0"/>
              <a:t>Click to edit master text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480400" cy="46166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47" y="6357600"/>
            <a:ext cx="6683376" cy="4608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GB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1A84F6-2D30-446A-9D91-44FBCB8256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79987" y="0"/>
            <a:ext cx="7212013" cy="685800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4646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3"/>
            <a:ext cx="4078800" cy="1453003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376C93AE-577A-4E39-B37B-F54DD619E8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6175" y="2876550"/>
            <a:ext cx="4819650" cy="2875321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aseline="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  <p:grpSp>
        <p:nvGrpSpPr>
          <p:cNvPr id="6" name="Group 5" hidden="1">
            <a:extLst>
              <a:ext uri="{FF2B5EF4-FFF2-40B4-BE49-F238E27FC236}">
                <a16:creationId xmlns:a16="http://schemas.microsoft.com/office/drawing/2014/main" id="{4DF41F26-BFC3-471C-AEBF-8D613043F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D3F709F-F0BC-4149-B83C-D6E0B13F9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id="{5C5EF830-776D-4D9D-B2AD-E2EF27FE2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7" name="Freeform 81">
                <a:extLst>
                  <a:ext uri="{FF2B5EF4-FFF2-40B4-BE49-F238E27FC236}">
                    <a16:creationId xmlns:a16="http://schemas.microsoft.com/office/drawing/2014/main" id="{24555386-DD07-47B5-8731-6188F04409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8" name="Freeform 61">
                <a:extLst>
                  <a:ext uri="{FF2B5EF4-FFF2-40B4-BE49-F238E27FC236}">
                    <a16:creationId xmlns:a16="http://schemas.microsoft.com/office/drawing/2014/main" id="{98AACD5A-587D-4523-8687-E39554A9EE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9" name="Freeform 78">
                <a:extLst>
                  <a:ext uri="{FF2B5EF4-FFF2-40B4-BE49-F238E27FC236}">
                    <a16:creationId xmlns:a16="http://schemas.microsoft.com/office/drawing/2014/main" id="{056E6FE3-AE0B-4665-BDC4-C43B088EA3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0" name="Freeform 84">
                <a:extLst>
                  <a:ext uri="{FF2B5EF4-FFF2-40B4-BE49-F238E27FC236}">
                    <a16:creationId xmlns:a16="http://schemas.microsoft.com/office/drawing/2014/main" id="{3341E111-158B-46EB-85CF-76ACE2E6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1" name="Freeform 87">
                <a:extLst>
                  <a:ext uri="{FF2B5EF4-FFF2-40B4-BE49-F238E27FC236}">
                    <a16:creationId xmlns:a16="http://schemas.microsoft.com/office/drawing/2014/main" id="{B6BAC346-F465-42C1-B326-511CDAAFCD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2" name="Freeform 60">
                <a:extLst>
                  <a:ext uri="{FF2B5EF4-FFF2-40B4-BE49-F238E27FC236}">
                    <a16:creationId xmlns:a16="http://schemas.microsoft.com/office/drawing/2014/main" id="{41EFAE7C-FB00-406B-B543-258ECBA85C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3" name="Freeform 59">
                <a:extLst>
                  <a:ext uri="{FF2B5EF4-FFF2-40B4-BE49-F238E27FC236}">
                    <a16:creationId xmlns:a16="http://schemas.microsoft.com/office/drawing/2014/main" id="{7B8E44F7-B4B5-407F-8CBF-2EF396585A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4" name="Freeform 62">
                <a:extLst>
                  <a:ext uri="{FF2B5EF4-FFF2-40B4-BE49-F238E27FC236}">
                    <a16:creationId xmlns:a16="http://schemas.microsoft.com/office/drawing/2014/main" id="{E5CB4BB7-46DD-4D14-AF85-0E13EFBA67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5" name="Freeform 65">
                <a:extLst>
                  <a:ext uri="{FF2B5EF4-FFF2-40B4-BE49-F238E27FC236}">
                    <a16:creationId xmlns:a16="http://schemas.microsoft.com/office/drawing/2014/main" id="{F7F8EDDC-B124-4CF0-9C0B-036D7E9203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6" name="Freeform 79">
                <a:extLst>
                  <a:ext uri="{FF2B5EF4-FFF2-40B4-BE49-F238E27FC236}">
                    <a16:creationId xmlns:a16="http://schemas.microsoft.com/office/drawing/2014/main" id="{F9979D20-23CA-44BF-94E4-277FAA877C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7" name="Freeform 82">
                <a:extLst>
                  <a:ext uri="{FF2B5EF4-FFF2-40B4-BE49-F238E27FC236}">
                    <a16:creationId xmlns:a16="http://schemas.microsoft.com/office/drawing/2014/main" id="{64DA53E4-1E27-44B2-9EA5-375E3D20A7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8" name="Freeform 85">
                <a:extLst>
                  <a:ext uri="{FF2B5EF4-FFF2-40B4-BE49-F238E27FC236}">
                    <a16:creationId xmlns:a16="http://schemas.microsoft.com/office/drawing/2014/main" id="{AF41DBD5-F7CA-43C7-B477-6E93D8DC0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9" name="Freeform 88">
                <a:extLst>
                  <a:ext uri="{FF2B5EF4-FFF2-40B4-BE49-F238E27FC236}">
                    <a16:creationId xmlns:a16="http://schemas.microsoft.com/office/drawing/2014/main" id="{8DE355CC-A733-4109-AC9E-4E5E96E355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60E99C1-AC1B-4267-A404-07CA28EA1A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1" name="Line 63">
                  <a:extLst>
                    <a:ext uri="{FF2B5EF4-FFF2-40B4-BE49-F238E27FC236}">
                      <a16:creationId xmlns:a16="http://schemas.microsoft.com/office/drawing/2014/main" id="{46BA754B-AF8C-4E32-B5D4-BD2CA1341E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42" name="Line 66">
                  <a:extLst>
                    <a:ext uri="{FF2B5EF4-FFF2-40B4-BE49-F238E27FC236}">
                      <a16:creationId xmlns:a16="http://schemas.microsoft.com/office/drawing/2014/main" id="{AA7154F4-DAA9-42B8-9C79-E7D89EB926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43" name="Line 67">
                  <a:extLst>
                    <a:ext uri="{FF2B5EF4-FFF2-40B4-BE49-F238E27FC236}">
                      <a16:creationId xmlns:a16="http://schemas.microsoft.com/office/drawing/2014/main" id="{CFCCE002-4181-4663-B8B4-5B5CC711B8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44" name="Line 80">
                  <a:extLst>
                    <a:ext uri="{FF2B5EF4-FFF2-40B4-BE49-F238E27FC236}">
                      <a16:creationId xmlns:a16="http://schemas.microsoft.com/office/drawing/2014/main" id="{B3C1286A-A92F-45A8-A144-C4EBF3B8BC1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45" name="Line 83">
                  <a:extLst>
                    <a:ext uri="{FF2B5EF4-FFF2-40B4-BE49-F238E27FC236}">
                      <a16:creationId xmlns:a16="http://schemas.microsoft.com/office/drawing/2014/main" id="{31993490-8FCD-4048-A2E8-0A217FF656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46" name="Line 86">
                  <a:extLst>
                    <a:ext uri="{FF2B5EF4-FFF2-40B4-BE49-F238E27FC236}">
                      <a16:creationId xmlns:a16="http://schemas.microsoft.com/office/drawing/2014/main" id="{33AF3440-700A-44B0-A0D1-1E6301F187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47" name="Line 89">
                  <a:extLst>
                    <a:ext uri="{FF2B5EF4-FFF2-40B4-BE49-F238E27FC236}">
                      <a16:creationId xmlns:a16="http://schemas.microsoft.com/office/drawing/2014/main" id="{F17E7CAB-5E29-47AC-91E8-B488D357FB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713AE0B-3A03-4CCB-B15E-CAF75D855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4CC0330-760F-4B4E-BE37-D345B5B2E8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B6C8306-3715-4107-BA99-68EB308CA19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A4B3797-F2A4-43E3-B8F8-8BC4B0FBDE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30">
                  <a:extLst>
                    <a:ext uri="{FF2B5EF4-FFF2-40B4-BE49-F238E27FC236}">
                      <a16:creationId xmlns:a16="http://schemas.microsoft.com/office/drawing/2014/main" id="{BB27766D-84D5-4D02-AE36-3149427B229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/>
                </a:p>
              </p:txBody>
            </p:sp>
            <p:sp>
              <p:nvSpPr>
                <p:cNvPr id="25" name="Rectangle 30">
                  <a:extLst>
                    <a:ext uri="{FF2B5EF4-FFF2-40B4-BE49-F238E27FC236}">
                      <a16:creationId xmlns:a16="http://schemas.microsoft.com/office/drawing/2014/main" id="{8F1C8A62-8495-422A-9A73-9C59C603F6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1CEBFBC-BC6E-4C5F-BEC4-DD2079D8E2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69A298F-AA6C-4139-992B-E27C0854615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972AA363-33A2-4979-9DE5-9FA8ACADE0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3822750-6B8C-4F83-9CAD-F924EF493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8523E1A-71CD-4B09-A4F4-07F86003B4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169972B1-6443-4F74-80F9-BB4943CD302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6" name="Freeform 69">
                  <a:extLst>
                    <a:ext uri="{FF2B5EF4-FFF2-40B4-BE49-F238E27FC236}">
                      <a16:creationId xmlns:a16="http://schemas.microsoft.com/office/drawing/2014/main" id="{EB69F32F-40CA-458E-B833-E909ADFDD93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7" name="Line 70">
                  <a:extLst>
                    <a:ext uri="{FF2B5EF4-FFF2-40B4-BE49-F238E27FC236}">
                      <a16:creationId xmlns:a16="http://schemas.microsoft.com/office/drawing/2014/main" id="{5B2FEC36-803B-49C9-8313-D558457B25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178F1E3-F49B-4E7A-BA5C-B2BFD9A636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2" name="Freeform 68">
                  <a:extLst>
                    <a:ext uri="{FF2B5EF4-FFF2-40B4-BE49-F238E27FC236}">
                      <a16:creationId xmlns:a16="http://schemas.microsoft.com/office/drawing/2014/main" id="{9F18055A-6D8B-4373-A010-59AE8C8138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" name="Freeform 69">
                  <a:extLst>
                    <a:ext uri="{FF2B5EF4-FFF2-40B4-BE49-F238E27FC236}">
                      <a16:creationId xmlns:a16="http://schemas.microsoft.com/office/drawing/2014/main" id="{2612E838-0F14-4DE7-AD23-6A83078511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4" name="Line 70">
                  <a:extLst>
                    <a:ext uri="{FF2B5EF4-FFF2-40B4-BE49-F238E27FC236}">
                      <a16:creationId xmlns:a16="http://schemas.microsoft.com/office/drawing/2014/main" id="{AF3F8EED-B567-43E0-8B31-5A5E7AFB2DA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</p:grpSp>
      <p:grpSp>
        <p:nvGrpSpPr>
          <p:cNvPr id="48" name="Group 47" hidden="1">
            <a:extLst>
              <a:ext uri="{FF2B5EF4-FFF2-40B4-BE49-F238E27FC236}">
                <a16:creationId xmlns:a16="http://schemas.microsoft.com/office/drawing/2014/main" id="{952B8C31-9649-4E69-B31C-D77394EE2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69D1249-EDCC-41AC-BA08-E670FB4E3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68" name="Freeform 64">
                <a:extLst>
                  <a:ext uri="{FF2B5EF4-FFF2-40B4-BE49-F238E27FC236}">
                    <a16:creationId xmlns:a16="http://schemas.microsoft.com/office/drawing/2014/main" id="{EA5EA6EB-846A-4897-AE83-5BDD96A4F2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9" name="Freeform 81">
                <a:extLst>
                  <a:ext uri="{FF2B5EF4-FFF2-40B4-BE49-F238E27FC236}">
                    <a16:creationId xmlns:a16="http://schemas.microsoft.com/office/drawing/2014/main" id="{185EF0DB-BE87-4CDD-823B-E665113797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9AC9E234-4400-46EB-92D7-9B53A68B91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1" name="Freeform 78">
                <a:extLst>
                  <a:ext uri="{FF2B5EF4-FFF2-40B4-BE49-F238E27FC236}">
                    <a16:creationId xmlns:a16="http://schemas.microsoft.com/office/drawing/2014/main" id="{A0C06F74-3085-4BB3-9758-D974159759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2" name="Freeform 84">
                <a:extLst>
                  <a:ext uri="{FF2B5EF4-FFF2-40B4-BE49-F238E27FC236}">
                    <a16:creationId xmlns:a16="http://schemas.microsoft.com/office/drawing/2014/main" id="{9EA54D9F-32B0-4B48-B93A-B5A9E3DC6B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3" name="Freeform 87">
                <a:extLst>
                  <a:ext uri="{FF2B5EF4-FFF2-40B4-BE49-F238E27FC236}">
                    <a16:creationId xmlns:a16="http://schemas.microsoft.com/office/drawing/2014/main" id="{3858A715-B583-4779-A1D2-86822F2CB8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4" name="Freeform 60">
                <a:extLst>
                  <a:ext uri="{FF2B5EF4-FFF2-40B4-BE49-F238E27FC236}">
                    <a16:creationId xmlns:a16="http://schemas.microsoft.com/office/drawing/2014/main" id="{ECAE61B9-0396-4F89-85E9-EB174D639A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46E4F030-726A-40ED-810F-C9F2379183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6" name="Freeform 62">
                <a:extLst>
                  <a:ext uri="{FF2B5EF4-FFF2-40B4-BE49-F238E27FC236}">
                    <a16:creationId xmlns:a16="http://schemas.microsoft.com/office/drawing/2014/main" id="{B3148C64-AE70-4F9D-B6CE-5C92B9922B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7" name="Freeform 65">
                <a:extLst>
                  <a:ext uri="{FF2B5EF4-FFF2-40B4-BE49-F238E27FC236}">
                    <a16:creationId xmlns:a16="http://schemas.microsoft.com/office/drawing/2014/main" id="{78C97992-BC56-40D7-A639-3D314871C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8" name="Freeform 79">
                <a:extLst>
                  <a:ext uri="{FF2B5EF4-FFF2-40B4-BE49-F238E27FC236}">
                    <a16:creationId xmlns:a16="http://schemas.microsoft.com/office/drawing/2014/main" id="{469CAD99-0EFE-4B8E-922B-0C2BCFFD5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79" name="Freeform 82">
                <a:extLst>
                  <a:ext uri="{FF2B5EF4-FFF2-40B4-BE49-F238E27FC236}">
                    <a16:creationId xmlns:a16="http://schemas.microsoft.com/office/drawing/2014/main" id="{1D00B441-E5A3-4411-9B05-8E09BFF62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0" name="Freeform 85">
                <a:extLst>
                  <a:ext uri="{FF2B5EF4-FFF2-40B4-BE49-F238E27FC236}">
                    <a16:creationId xmlns:a16="http://schemas.microsoft.com/office/drawing/2014/main" id="{3FFE4E0B-A703-4655-B55F-44B3A3902F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1" name="Freeform 88">
                <a:extLst>
                  <a:ext uri="{FF2B5EF4-FFF2-40B4-BE49-F238E27FC236}">
                    <a16:creationId xmlns:a16="http://schemas.microsoft.com/office/drawing/2014/main" id="{F19632C2-B953-4CD1-9EAA-5C1FEA3EF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BDC3951-9E4C-4062-9B43-3038D9058A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83" name="Line 63">
                  <a:extLst>
                    <a:ext uri="{FF2B5EF4-FFF2-40B4-BE49-F238E27FC236}">
                      <a16:creationId xmlns:a16="http://schemas.microsoft.com/office/drawing/2014/main" id="{2764EF0E-A104-46C9-B242-778009E49E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84" name="Line 66">
                  <a:extLst>
                    <a:ext uri="{FF2B5EF4-FFF2-40B4-BE49-F238E27FC236}">
                      <a16:creationId xmlns:a16="http://schemas.microsoft.com/office/drawing/2014/main" id="{D0A8B652-41E0-456C-9C9F-1F0EC00891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85" name="Line 67">
                  <a:extLst>
                    <a:ext uri="{FF2B5EF4-FFF2-40B4-BE49-F238E27FC236}">
                      <a16:creationId xmlns:a16="http://schemas.microsoft.com/office/drawing/2014/main" id="{802E547A-C876-460C-B6A4-BCE8D39DA0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86" name="Line 80">
                  <a:extLst>
                    <a:ext uri="{FF2B5EF4-FFF2-40B4-BE49-F238E27FC236}">
                      <a16:creationId xmlns:a16="http://schemas.microsoft.com/office/drawing/2014/main" id="{00363E6C-7B8D-4E1D-A93E-E73306E130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87" name="Line 83">
                  <a:extLst>
                    <a:ext uri="{FF2B5EF4-FFF2-40B4-BE49-F238E27FC236}">
                      <a16:creationId xmlns:a16="http://schemas.microsoft.com/office/drawing/2014/main" id="{206E174F-B8D0-4FFD-A1B5-56BFC5CCE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88" name="Line 86">
                  <a:extLst>
                    <a:ext uri="{FF2B5EF4-FFF2-40B4-BE49-F238E27FC236}">
                      <a16:creationId xmlns:a16="http://schemas.microsoft.com/office/drawing/2014/main" id="{3A10191E-76B5-4841-B32D-0DF6EAB639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89" name="Line 89">
                  <a:extLst>
                    <a:ext uri="{FF2B5EF4-FFF2-40B4-BE49-F238E27FC236}">
                      <a16:creationId xmlns:a16="http://schemas.microsoft.com/office/drawing/2014/main" id="{CF67EF0B-5FE7-4D99-8B38-95B1706F07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B39CF0F-2997-4D96-8F17-211C97D87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6408937D-7FFE-4D6C-AF79-1F60035CC7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49AA60A-BD5D-4647-AE8A-DF411C654B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F335D2B-768D-4700-A35C-F54A7BD352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30">
                  <a:extLst>
                    <a:ext uri="{FF2B5EF4-FFF2-40B4-BE49-F238E27FC236}">
                      <a16:creationId xmlns:a16="http://schemas.microsoft.com/office/drawing/2014/main" id="{B6F1EDEE-EDB1-4759-9339-8F60B631A3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/>
                </a:p>
              </p:txBody>
            </p:sp>
            <p:sp>
              <p:nvSpPr>
                <p:cNvPr id="67" name="Rectangle 30">
                  <a:extLst>
                    <a:ext uri="{FF2B5EF4-FFF2-40B4-BE49-F238E27FC236}">
                      <a16:creationId xmlns:a16="http://schemas.microsoft.com/office/drawing/2014/main" id="{305D4D3B-BD5E-44BE-BE6A-4C91845930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0748E9E-1F8D-4FB9-89D6-F5B35B5049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B56CFFBA-D942-451F-B4E0-133DEA264B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1B25F38B-03B2-435D-82ED-142D2AB4D19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1A0A593-F414-4B02-A355-AC7A50A7E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BA06E81-194E-43F2-B418-BF8101EAAE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7" name="Freeform 68">
                  <a:extLst>
                    <a:ext uri="{FF2B5EF4-FFF2-40B4-BE49-F238E27FC236}">
                      <a16:creationId xmlns:a16="http://schemas.microsoft.com/office/drawing/2014/main" id="{ABE6BF78-8FF2-4595-9072-48ACEBE207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58" name="Freeform 69">
                  <a:extLst>
                    <a:ext uri="{FF2B5EF4-FFF2-40B4-BE49-F238E27FC236}">
                      <a16:creationId xmlns:a16="http://schemas.microsoft.com/office/drawing/2014/main" id="{E182745B-1C12-49AC-97AD-501D806E9F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59" name="Line 70">
                  <a:extLst>
                    <a:ext uri="{FF2B5EF4-FFF2-40B4-BE49-F238E27FC236}">
                      <a16:creationId xmlns:a16="http://schemas.microsoft.com/office/drawing/2014/main" id="{56B38515-A1C4-46D9-AEC6-E55E1CB7330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9A4424F-2DA0-4E5A-9291-0A5FCE5575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8609BA22-8E70-41AA-BACA-C9F8A789B2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C2F49FC5-EFC3-4A02-9782-EC06564A94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56" name="Line 70">
                  <a:extLst>
                    <a:ext uri="{FF2B5EF4-FFF2-40B4-BE49-F238E27FC236}">
                      <a16:creationId xmlns:a16="http://schemas.microsoft.com/office/drawing/2014/main" id="{782187F0-090B-4C65-B604-5DD33B4FF2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563402"/>
            <a:ext cx="4075200" cy="2058573"/>
          </a:xfrm>
        </p:spPr>
        <p:txBody>
          <a:bodyPr rtlCol="0">
            <a:noAutofit/>
          </a:bodyPr>
          <a:lstStyle>
            <a:lvl1pPr algn="ctr"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0" name="Subtitle 7">
            <a:extLst>
              <a:ext uri="{FF2B5EF4-FFF2-40B4-BE49-F238E27FC236}">
                <a16:creationId xmlns:a16="http://schemas.microsoft.com/office/drawing/2014/main" id="{C2777538-58E6-494C-A27B-B70346B0F3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0000" y="4248000"/>
            <a:ext cx="4075200" cy="1520975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Subtitle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54800" y="563563"/>
            <a:ext cx="4995863" cy="2706687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2FA415D-7F98-4C81-A18F-A114BF021C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54800" y="3587750"/>
            <a:ext cx="4995863" cy="269875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grpSp>
        <p:nvGrpSpPr>
          <p:cNvPr id="6" name="Group 5" hidden="1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38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F2BD96E-3838-45D2-9031-D3AF67C920A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72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595"/>
            <a:ext cx="10515600" cy="415448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F2BD96E-3838-45D2-9031-D3AF67C920A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3725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726" y="4217899"/>
            <a:ext cx="4079874" cy="1132373"/>
          </a:xfrm>
        </p:spPr>
        <p:txBody>
          <a:bodyPr rtlCol="0" anchor="t">
            <a:noAutofit/>
          </a:bodyPr>
          <a:lstStyle>
            <a:lvl1pPr algn="ctr"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726" y="1541995"/>
            <a:ext cx="4079874" cy="2457819"/>
          </a:xfrm>
        </p:spPr>
        <p:txBody>
          <a:bodyPr rtlCol="0" anchor="b">
            <a:normAutofit/>
          </a:bodyPr>
          <a:lstStyle>
            <a:lvl1pPr marL="0" indent="0" algn="ctr">
              <a:lnSpc>
                <a:spcPct val="125000"/>
              </a:lnSpc>
              <a:buNone/>
              <a:defRPr sz="32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E0B6C055-B48A-412B-88B0-737289AC0B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536575"/>
            <a:ext cx="2366963" cy="2760663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AE13F241-D0A7-491D-81D3-CB64502914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4887" y="543842"/>
            <a:ext cx="2366963" cy="2760663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DC189B8E-5A5B-400F-8F5F-63F61759E0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9642" y="3563566"/>
            <a:ext cx="2366963" cy="2760663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7" name="Picture Placeholder 42">
            <a:extLst>
              <a:ext uri="{FF2B5EF4-FFF2-40B4-BE49-F238E27FC236}">
                <a16:creationId xmlns:a16="http://schemas.microsoft.com/office/drawing/2014/main" id="{07055732-D9B3-42AF-9ADA-0D1F8DC2D5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4779" y="3570833"/>
            <a:ext cx="2366963" cy="2760663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8" name="Date Placeholder 47">
            <a:extLst>
              <a:ext uri="{FF2B5EF4-FFF2-40B4-BE49-F238E27FC236}">
                <a16:creationId xmlns:a16="http://schemas.microsoft.com/office/drawing/2014/main" id="{5B51C357-082C-45A5-80C8-69FD4B94D329}"/>
              </a:ext>
            </a:extLst>
          </p:cNvPr>
          <p:cNvSpPr txBox="1">
            <a:spLocks/>
          </p:cNvSpPr>
          <p:nvPr userDrawn="1"/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noProof="0"/>
              <a:t>20XX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ED9792-4CB9-419E-9961-050A9E00E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 hidden="1">
            <a:extLst>
              <a:ext uri="{FF2B5EF4-FFF2-40B4-BE49-F238E27FC236}">
                <a16:creationId xmlns:a16="http://schemas.microsoft.com/office/drawing/2014/main" id="{E1EC9E08-1228-4409-88CC-9D1927E8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8100000" flipH="1">
            <a:off x="6674373" y="402322"/>
            <a:ext cx="641184" cy="1069728"/>
            <a:chOff x="6484111" y="2967038"/>
            <a:chExt cx="641184" cy="106972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A892AB7-AE89-4F73-AE0D-3503473E251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734AFAA3-AA68-425A-834B-00F9D3690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36ED0F24-8619-4AED-A07A-D075DF2AF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1E04150-0D06-4DFB-A73B-66DED0A5C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3C053E-6843-4D44-A64D-A37FD38410B0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Freeform 68">
                <a:extLst>
                  <a:ext uri="{FF2B5EF4-FFF2-40B4-BE49-F238E27FC236}">
                    <a16:creationId xmlns:a16="http://schemas.microsoft.com/office/drawing/2014/main" id="{A84DD506-3B91-4CE4-AE62-8E2FCA17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3" name="Freeform 69">
                <a:extLst>
                  <a:ext uri="{FF2B5EF4-FFF2-40B4-BE49-F238E27FC236}">
                    <a16:creationId xmlns:a16="http://schemas.microsoft.com/office/drawing/2014/main" id="{18C6659C-7CBF-419E-B2AB-53A6FBB4F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4" name="Line 70">
                <a:extLst>
                  <a:ext uri="{FF2B5EF4-FFF2-40B4-BE49-F238E27FC236}">
                    <a16:creationId xmlns:a16="http://schemas.microsoft.com/office/drawing/2014/main" id="{C7B1B371-3EFF-4F0E-8B44-1A397B69D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</p:grpSp>
      <p:sp>
        <p:nvSpPr>
          <p:cNvPr id="29" name="Footer Placeholder 48">
            <a:extLst>
              <a:ext uri="{FF2B5EF4-FFF2-40B4-BE49-F238E27FC236}">
                <a16:creationId xmlns:a16="http://schemas.microsoft.com/office/drawing/2014/main" id="{B217CCF8-D1B0-4B96-AF9D-78BFAEE6D77D}"/>
              </a:ext>
            </a:extLst>
          </p:cNvPr>
          <p:cNvSpPr txBox="1">
            <a:spLocks/>
          </p:cNvSpPr>
          <p:nvPr userDrawn="1"/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noProof="0"/>
              <a:t>Sample Footer Text</a:t>
            </a:r>
          </a:p>
        </p:txBody>
      </p:sp>
      <p:grpSp>
        <p:nvGrpSpPr>
          <p:cNvPr id="30" name="Group 29" hidden="1">
            <a:extLst>
              <a:ext uri="{FF2B5EF4-FFF2-40B4-BE49-F238E27FC236}">
                <a16:creationId xmlns:a16="http://schemas.microsoft.com/office/drawing/2014/main" id="{615108B9-F897-467F-809F-6A4A2AE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900000" flipH="1">
            <a:off x="11020475" y="5368081"/>
            <a:ext cx="641184" cy="1069728"/>
            <a:chOff x="6484111" y="2967038"/>
            <a:chExt cx="641184" cy="10697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413051-FD79-4060-A702-60F38BF4A35C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>
                <a:extLst>
                  <a:ext uri="{FF2B5EF4-FFF2-40B4-BE49-F238E27FC236}">
                    <a16:creationId xmlns:a16="http://schemas.microsoft.com/office/drawing/2014/main" id="{B764F2D9-1B19-42EA-9AF0-6050DDAB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7" name="Freeform 69">
                <a:extLst>
                  <a:ext uri="{FF2B5EF4-FFF2-40B4-BE49-F238E27FC236}">
                    <a16:creationId xmlns:a16="http://schemas.microsoft.com/office/drawing/2014/main" id="{557F4B3F-3926-4C1D-ABBF-B2380987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81E74331-4EEB-49F8-912F-1DF74636E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8BEEF7-57D3-43D4-9EBA-6948ED40B433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>
                <a:extLst>
                  <a:ext uri="{FF2B5EF4-FFF2-40B4-BE49-F238E27FC236}">
                    <a16:creationId xmlns:a16="http://schemas.microsoft.com/office/drawing/2014/main" id="{0CD7B047-B489-4D5B-9C32-1BA66713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2B703141-C1B3-4AFF-991F-D77B298AE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5" name="Line 70">
                <a:extLst>
                  <a:ext uri="{FF2B5EF4-FFF2-40B4-BE49-F238E27FC236}">
                    <a16:creationId xmlns:a16="http://schemas.microsoft.com/office/drawing/2014/main" id="{FEEBB32D-FA5C-432C-B55F-1F74A4D1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</p:grpSp>
      <p:sp>
        <p:nvSpPr>
          <p:cNvPr id="39" name="Slide Number Placeholder 49">
            <a:extLst>
              <a:ext uri="{FF2B5EF4-FFF2-40B4-BE49-F238E27FC236}">
                <a16:creationId xmlns:a16="http://schemas.microsoft.com/office/drawing/2014/main" id="{FAE9A1BE-DDB9-4362-A4F6-BE1A07DBF6F1}"/>
              </a:ext>
            </a:extLst>
          </p:cNvPr>
          <p:cNvSpPr txBox="1">
            <a:spLocks/>
          </p:cNvSpPr>
          <p:nvPr userDrawn="1"/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39607A7-8386-47DB-8578-DDEDD194E5D4}" type="slidenum">
              <a:rPr lang="en-GB" noProof="0" smtClean="0"/>
              <a:pPr rtl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8376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50FC60-9736-40BD-8EF0-51BD047716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6813" y="2479675"/>
            <a:ext cx="1587500" cy="233045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564077-E600-44C8-B691-00C1C3ECC1C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8885" y="2479675"/>
            <a:ext cx="1587500" cy="233045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5EF6670B-24A6-4EC1-AB19-83414A6BF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2249" y="2479675"/>
            <a:ext cx="1587500" cy="233045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DCE770BA-A562-4780-AEC9-94BC0C7C53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4764" y="2479675"/>
            <a:ext cx="1587500" cy="233045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C627DB31-AE80-40F1-A5C7-E1FBE1521B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37688" y="2479675"/>
            <a:ext cx="1587500" cy="233045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A79604-04BA-44C3-8188-694F8E9C2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325542BB-A1DE-421A-898F-007CCBCC1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6813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95E87339-255E-4557-9768-A292ED25DB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6813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969EC781-370F-41FC-AD76-0728B465E5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28885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50C960BB-D9A3-417D-87D9-E93363FB5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28885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714B566C-453D-4E47-8BE0-2EF7145AD3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02249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C9D423F-AE1B-476A-AC7E-F34CE6ABFA3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02249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F25DCDC4-ECAE-47AB-8ED3-07D8D33BF18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4765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1A7D8398-681A-475F-9624-02EFB0099D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364765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692C358-06E1-468E-90F8-9F5F3918233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437688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167CC03-B865-47EB-83C3-CA5CDC584C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37688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5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0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pPr rtl="0"/>
            <a:fld id="{294A09A9-5501-47C1-A89A-A340965A2B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119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8" r:id="rId4"/>
    <p:sldLayoutId id="2147483660" r:id="rId5"/>
    <p:sldLayoutId id="2147483680" r:id="rId6"/>
    <p:sldLayoutId id="2147483679" r:id="rId7"/>
    <p:sldLayoutId id="2147483677" r:id="rId8"/>
    <p:sldLayoutId id="2147483662" r:id="rId9"/>
    <p:sldLayoutId id="2147483663" r:id="rId10"/>
    <p:sldLayoutId id="2147483671" r:id="rId11"/>
    <p:sldLayoutId id="2147483676" r:id="rId12"/>
    <p:sldLayoutId id="2147483674" r:id="rId13"/>
    <p:sldLayoutId id="2147483682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  <p15:guide id="30" orient="horz" pos="2160" userDrawn="1">
          <p15:clr>
            <a:srgbClr val="A4A3A4"/>
          </p15:clr>
        </p15:guide>
        <p15:guide id="31" pos="3840" userDrawn="1">
          <p15:clr>
            <a:srgbClr val="A4A3A4"/>
          </p15:clr>
        </p15:guide>
        <p15:guide id="32" pos="240" userDrawn="1">
          <p15:clr>
            <a:srgbClr val="547EBF"/>
          </p15:clr>
        </p15:guide>
        <p15:guide id="33" orient="horz" pos="240" userDrawn="1">
          <p15:clr>
            <a:srgbClr val="547EBF"/>
          </p15:clr>
        </p15:guide>
        <p15:guide id="34" pos="7440" userDrawn="1">
          <p15:clr>
            <a:srgbClr val="547EBF"/>
          </p15:clr>
        </p15:guide>
        <p15:guide id="35" orient="horz" pos="4080" userDrawn="1">
          <p15:clr>
            <a:srgbClr val="547EBF"/>
          </p15:clr>
        </p15:guide>
        <p15:guide id="36" pos="3960" userDrawn="1">
          <p15:clr>
            <a:srgbClr val="547EBF"/>
          </p15:clr>
        </p15:guide>
        <p15:guide id="37" pos="3720" userDrawn="1">
          <p15:clr>
            <a:srgbClr val="547EBF"/>
          </p15:clr>
        </p15:guide>
        <p15:guide id="38" pos="2112" userDrawn="1">
          <p15:clr>
            <a:srgbClr val="547EBF"/>
          </p15:clr>
        </p15:guide>
        <p15:guide id="39" pos="1848" userDrawn="1">
          <p15:clr>
            <a:srgbClr val="547EBF"/>
          </p15:clr>
        </p15:guide>
        <p15:guide id="40" pos="5568" userDrawn="1">
          <p15:clr>
            <a:srgbClr val="547EBF"/>
          </p15:clr>
        </p15:guide>
        <p15:guide id="41" pos="5832" userDrawn="1">
          <p15:clr>
            <a:srgbClr val="547EBF"/>
          </p15:clr>
        </p15:guide>
        <p15:guide id="42" pos="4968" userDrawn="1">
          <p15:clr>
            <a:srgbClr val="9FCC3B"/>
          </p15:clr>
        </p15:guide>
        <p15:guide id="43" pos="5208" userDrawn="1">
          <p15:clr>
            <a:srgbClr val="9FCC3B"/>
          </p15:clr>
        </p15:guide>
        <p15:guide id="44" pos="2712" userDrawn="1">
          <p15:clr>
            <a:srgbClr val="9FCC3B"/>
          </p15:clr>
        </p15:guide>
        <p15:guide id="45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849CFE9-A2BB-9D7C-AE4A-A20340E94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D430E3-4D97-19AA-49DE-C326511FAC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445" r="6112" b="9246"/>
          <a:stretch/>
        </p:blipFill>
        <p:spPr>
          <a:xfrm>
            <a:off x="0" y="0"/>
            <a:ext cx="7487204" cy="44370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207EE6-4B31-D5BA-F28D-99966EBB1F1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9026" r="2877"/>
          <a:stretch/>
        </p:blipFill>
        <p:spPr>
          <a:xfrm>
            <a:off x="4327666" y="2420910"/>
            <a:ext cx="7661934" cy="443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0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0AFD-00FB-B358-8707-AEB2AF73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624ACB-D232-DD7E-EE06-B2103EBDB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982" y="2636170"/>
            <a:ext cx="6847778" cy="4221829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0D3D12-150C-AC43-FC38-C7C4908C1E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5097"/>
          <a:stretch/>
        </p:blipFill>
        <p:spPr>
          <a:xfrm>
            <a:off x="-1" y="0"/>
            <a:ext cx="7256789" cy="3915052"/>
          </a:xfrm>
        </p:spPr>
      </p:pic>
    </p:spTree>
    <p:extLst>
      <p:ext uri="{BB962C8B-B14F-4D97-AF65-F5344CB8AC3E}">
        <p14:creationId xmlns:p14="http://schemas.microsoft.com/office/powerpoint/2010/main" val="115235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51A100-C83C-68B8-4A7E-DCDEFF430092}"/>
              </a:ext>
            </a:extLst>
          </p:cNvPr>
          <p:cNvSpPr txBox="1"/>
          <p:nvPr/>
        </p:nvSpPr>
        <p:spPr>
          <a:xfrm>
            <a:off x="-143359" y="1067488"/>
            <a:ext cx="609858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26 ÷ 2 =</a:t>
            </a:r>
          </a:p>
          <a:p>
            <a:pPr algn="ctr"/>
            <a:endParaRPr lang="en-GB" sz="4400" dirty="0"/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69 ÷ 3 =</a:t>
            </a:r>
          </a:p>
          <a:p>
            <a:pPr algn="ctr"/>
            <a:endParaRPr lang="en-GB" sz="4400" dirty="0"/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48 ÷ 4= 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DB6F2646-27CB-F0A9-76D6-81C3EDC94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142928"/>
              </p:ext>
            </p:extLst>
          </p:nvPr>
        </p:nvGraphicFramePr>
        <p:xfrm>
          <a:off x="5955222" y="933131"/>
          <a:ext cx="1454047" cy="90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47">
                  <a:extLst>
                    <a:ext uri="{9D8B030D-6E8A-4147-A177-3AD203B41FA5}">
                      <a16:colId xmlns:a16="http://schemas.microsoft.com/office/drawing/2014/main" val="1420050328"/>
                    </a:ext>
                  </a:extLst>
                </a:gridCol>
              </a:tblGrid>
              <a:tr h="9029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5365"/>
                  </a:ext>
                </a:extLst>
              </a:tr>
            </a:tbl>
          </a:graphicData>
        </a:graphic>
      </p:graphicFrame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3986AC33-5B36-4EE8-B914-889606B2A3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41973"/>
              </p:ext>
            </p:extLst>
          </p:nvPr>
        </p:nvGraphicFramePr>
        <p:xfrm>
          <a:off x="5955221" y="3083787"/>
          <a:ext cx="1454047" cy="90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47">
                  <a:extLst>
                    <a:ext uri="{9D8B030D-6E8A-4147-A177-3AD203B41FA5}">
                      <a16:colId xmlns:a16="http://schemas.microsoft.com/office/drawing/2014/main" val="1420050328"/>
                    </a:ext>
                  </a:extLst>
                </a:gridCol>
              </a:tblGrid>
              <a:tr h="9029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5365"/>
                  </a:ext>
                </a:extLst>
              </a:tr>
            </a:tbl>
          </a:graphicData>
        </a:graphic>
      </p:graphicFrame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1DA17505-F677-E721-840D-50A8C9A5F8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999658"/>
              </p:ext>
            </p:extLst>
          </p:nvPr>
        </p:nvGraphicFramePr>
        <p:xfrm>
          <a:off x="5955222" y="5234443"/>
          <a:ext cx="1454047" cy="90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47">
                  <a:extLst>
                    <a:ext uri="{9D8B030D-6E8A-4147-A177-3AD203B41FA5}">
                      <a16:colId xmlns:a16="http://schemas.microsoft.com/office/drawing/2014/main" val="1420050328"/>
                    </a:ext>
                  </a:extLst>
                </a:gridCol>
              </a:tblGrid>
              <a:tr h="9029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536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2454F79-670F-9758-C186-32C21D8C878A}"/>
              </a:ext>
            </a:extLst>
          </p:cNvPr>
          <p:cNvSpPr txBox="1"/>
          <p:nvPr/>
        </p:nvSpPr>
        <p:spPr>
          <a:xfrm>
            <a:off x="5385595" y="1008609"/>
            <a:ext cx="569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FB3FAE-84DC-2B57-295A-4D29FDFDF4EA}"/>
              </a:ext>
            </a:extLst>
          </p:cNvPr>
          <p:cNvSpPr txBox="1"/>
          <p:nvPr/>
        </p:nvSpPr>
        <p:spPr>
          <a:xfrm>
            <a:off x="6112619" y="1008609"/>
            <a:ext cx="103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26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0988FF-7501-768B-C8DC-B958DE159B10}"/>
              </a:ext>
            </a:extLst>
          </p:cNvPr>
          <p:cNvSpPr txBox="1"/>
          <p:nvPr/>
        </p:nvSpPr>
        <p:spPr>
          <a:xfrm>
            <a:off x="1115878" y="185980"/>
            <a:ext cx="3704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>
                <a:solidFill>
                  <a:srgbClr val="7030A0"/>
                </a:solidFill>
              </a:rPr>
              <a:t>Quick recap!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D80B-0046-4B0B-8741-6851B19CE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7341" y="666428"/>
            <a:ext cx="9938930" cy="4324026"/>
          </a:xfrm>
        </p:spPr>
        <p:txBody>
          <a:bodyPr/>
          <a:lstStyle/>
          <a:p>
            <a:pPr algn="l"/>
            <a:r>
              <a:rPr lang="en-GB" u="sng" dirty="0">
                <a:latin typeface="Aptos" panose="020B0004020202020204" pitchFamily="34" charset="0"/>
              </a:rPr>
              <a:t>27.1.25</a:t>
            </a:r>
            <a:br>
              <a:rPr lang="en-GB" u="sng" dirty="0">
                <a:latin typeface="Aptos" panose="020B0004020202020204" pitchFamily="34" charset="0"/>
              </a:rPr>
            </a:br>
            <a:r>
              <a:rPr lang="en-GB" u="sng" dirty="0">
                <a:latin typeface="Aptos" panose="020B0004020202020204" pitchFamily="34" charset="0"/>
              </a:rPr>
              <a:t>LO</a:t>
            </a:r>
            <a:r>
              <a:rPr lang="en-GB" u="sng" cap="none" dirty="0">
                <a:latin typeface="Aptos" panose="020B0004020202020204" pitchFamily="34" charset="0"/>
              </a:rPr>
              <a:t>: to use short division (with exchange). </a:t>
            </a:r>
            <a:endParaRPr lang="en-GB" u="sng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0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1FAA77-F532-D8B9-4800-4D3B93E08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910FE1-AE57-3208-BAFE-9E8CA2154F67}"/>
              </a:ext>
            </a:extLst>
          </p:cNvPr>
          <p:cNvSpPr txBox="1"/>
          <p:nvPr/>
        </p:nvSpPr>
        <p:spPr>
          <a:xfrm>
            <a:off x="-143359" y="1305342"/>
            <a:ext cx="609858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68 ÷ 4 =</a:t>
            </a:r>
          </a:p>
          <a:p>
            <a:pPr algn="ctr"/>
            <a:endParaRPr lang="en-GB" sz="4400" dirty="0"/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51 ÷ 3 =</a:t>
            </a:r>
          </a:p>
          <a:p>
            <a:pPr algn="ctr"/>
            <a:endParaRPr lang="en-GB" sz="4400" dirty="0"/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84 ÷ 3= 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9C177FBA-70D3-C0D0-687A-D7D6679B4BD4}"/>
              </a:ext>
            </a:extLst>
          </p:cNvPr>
          <p:cNvGraphicFramePr>
            <a:graphicFrameLocks/>
          </p:cNvGraphicFramePr>
          <p:nvPr/>
        </p:nvGraphicFramePr>
        <p:xfrm>
          <a:off x="5955222" y="933131"/>
          <a:ext cx="1454047" cy="90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47">
                  <a:extLst>
                    <a:ext uri="{9D8B030D-6E8A-4147-A177-3AD203B41FA5}">
                      <a16:colId xmlns:a16="http://schemas.microsoft.com/office/drawing/2014/main" val="1420050328"/>
                    </a:ext>
                  </a:extLst>
                </a:gridCol>
              </a:tblGrid>
              <a:tr h="9029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5365"/>
                  </a:ext>
                </a:extLst>
              </a:tr>
            </a:tbl>
          </a:graphicData>
        </a:graphic>
      </p:graphicFrame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C6D7CEFB-A1CB-51B0-1A98-33CD27BAD41B}"/>
              </a:ext>
            </a:extLst>
          </p:cNvPr>
          <p:cNvGraphicFramePr>
            <a:graphicFrameLocks/>
          </p:cNvGraphicFramePr>
          <p:nvPr/>
        </p:nvGraphicFramePr>
        <p:xfrm>
          <a:off x="5955221" y="3083787"/>
          <a:ext cx="1454047" cy="90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47">
                  <a:extLst>
                    <a:ext uri="{9D8B030D-6E8A-4147-A177-3AD203B41FA5}">
                      <a16:colId xmlns:a16="http://schemas.microsoft.com/office/drawing/2014/main" val="1420050328"/>
                    </a:ext>
                  </a:extLst>
                </a:gridCol>
              </a:tblGrid>
              <a:tr h="9029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5365"/>
                  </a:ext>
                </a:extLst>
              </a:tr>
            </a:tbl>
          </a:graphicData>
        </a:graphic>
      </p:graphicFrame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DE77A87D-9247-05AF-2665-BB56A6EDD0B8}"/>
              </a:ext>
            </a:extLst>
          </p:cNvPr>
          <p:cNvGraphicFramePr>
            <a:graphicFrameLocks/>
          </p:cNvGraphicFramePr>
          <p:nvPr/>
        </p:nvGraphicFramePr>
        <p:xfrm>
          <a:off x="5955222" y="5234443"/>
          <a:ext cx="1454047" cy="90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47">
                  <a:extLst>
                    <a:ext uri="{9D8B030D-6E8A-4147-A177-3AD203B41FA5}">
                      <a16:colId xmlns:a16="http://schemas.microsoft.com/office/drawing/2014/main" val="1420050328"/>
                    </a:ext>
                  </a:extLst>
                </a:gridCol>
              </a:tblGrid>
              <a:tr h="9029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536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F8379F5-915B-9A00-131D-487EE2BFC969}"/>
              </a:ext>
            </a:extLst>
          </p:cNvPr>
          <p:cNvSpPr txBox="1"/>
          <p:nvPr/>
        </p:nvSpPr>
        <p:spPr>
          <a:xfrm>
            <a:off x="5385595" y="1008609"/>
            <a:ext cx="569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04B5FE-12F9-CCDC-873E-A33A8D8C9D05}"/>
              </a:ext>
            </a:extLst>
          </p:cNvPr>
          <p:cNvSpPr txBox="1"/>
          <p:nvPr/>
        </p:nvSpPr>
        <p:spPr>
          <a:xfrm>
            <a:off x="6112619" y="1008609"/>
            <a:ext cx="103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424156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B7BA3C-464A-E4B3-366D-44221C8392A2}"/>
                  </a:ext>
                </a:extLst>
              </p:cNvPr>
              <p:cNvSpPr txBox="1"/>
              <p:nvPr/>
            </p:nvSpPr>
            <p:spPr>
              <a:xfrm>
                <a:off x="767166" y="936995"/>
                <a:ext cx="3711844" cy="52629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4800" dirty="0"/>
                  <a:t>a) 45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dirty="0"/>
                  <a:t> 3</a:t>
                </a:r>
              </a:p>
              <a:p>
                <a:r>
                  <a:rPr lang="en-GB" sz="4800" dirty="0"/>
                  <a:t> </a:t>
                </a:r>
              </a:p>
              <a:p>
                <a:r>
                  <a:rPr lang="en-GB" sz="4800" dirty="0"/>
                  <a:t>b) 56</a:t>
                </a:r>
                <a:r>
                  <a:rPr lang="en-GB" sz="4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dirty="0"/>
                  <a:t> 4</a:t>
                </a:r>
              </a:p>
              <a:p>
                <a:endParaRPr lang="en-GB" sz="4800" dirty="0"/>
              </a:p>
              <a:p>
                <a:r>
                  <a:rPr lang="en-GB" sz="4800" dirty="0"/>
                  <a:t>c) 57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dirty="0"/>
                  <a:t>3</a:t>
                </a:r>
              </a:p>
              <a:p>
                <a:endParaRPr lang="en-GB" sz="4800" dirty="0"/>
              </a:p>
              <a:p>
                <a:r>
                  <a:rPr lang="en-GB" sz="4800" dirty="0"/>
                  <a:t>d) 38</a:t>
                </a:r>
                <a:r>
                  <a:rPr lang="en-GB" sz="4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dirty="0"/>
                  <a:t> 2</a:t>
                </a:r>
                <a:endParaRPr lang="en-GB" sz="1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B7BA3C-464A-E4B3-366D-44221C839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66" y="936995"/>
                <a:ext cx="3711844" cy="5262979"/>
              </a:xfrm>
              <a:prstGeom prst="rect">
                <a:avLst/>
              </a:prstGeom>
              <a:blipFill>
                <a:blip r:embed="rId2"/>
                <a:stretch>
                  <a:fillRect l="-7553" t="-2665" b="-5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FA2679-4729-C87F-86A5-A72946059F4B}"/>
                  </a:ext>
                </a:extLst>
              </p:cNvPr>
              <p:cNvSpPr txBox="1"/>
              <p:nvPr/>
            </p:nvSpPr>
            <p:spPr>
              <a:xfrm>
                <a:off x="6593239" y="675863"/>
                <a:ext cx="3403167" cy="52629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4800" dirty="0"/>
                  <a:t>e) 87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dirty="0"/>
                  <a:t> 3</a:t>
                </a:r>
              </a:p>
              <a:p>
                <a:r>
                  <a:rPr lang="en-GB" sz="4800" dirty="0"/>
                  <a:t> </a:t>
                </a:r>
              </a:p>
              <a:p>
                <a:r>
                  <a:rPr lang="en-GB" sz="4800" dirty="0"/>
                  <a:t>f) 64</a:t>
                </a:r>
                <a:r>
                  <a:rPr lang="en-GB" sz="4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dirty="0"/>
                  <a:t> 4</a:t>
                </a:r>
              </a:p>
              <a:p>
                <a:endParaRPr lang="en-GB" sz="4800" dirty="0"/>
              </a:p>
              <a:p>
                <a:r>
                  <a:rPr lang="en-GB" sz="4800" dirty="0"/>
                  <a:t>g) 78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4800" dirty="0"/>
                  <a:t>3</a:t>
                </a:r>
              </a:p>
              <a:p>
                <a:endParaRPr lang="en-GB" sz="4800" dirty="0"/>
              </a:p>
              <a:p>
                <a:r>
                  <a:rPr lang="en-GB" sz="4800" dirty="0"/>
                  <a:t>h) 78</a:t>
                </a:r>
                <a:r>
                  <a:rPr lang="en-GB" sz="4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dirty="0"/>
                  <a:t> 2</a:t>
                </a:r>
                <a:endParaRPr lang="en-GB" sz="1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FA2679-4729-C87F-86A5-A72946059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239" y="675863"/>
                <a:ext cx="3403167" cy="5262979"/>
              </a:xfrm>
              <a:prstGeom prst="rect">
                <a:avLst/>
              </a:prstGeom>
              <a:blipFill>
                <a:blip r:embed="rId3"/>
                <a:stretch>
                  <a:fillRect l="-8244" t="-2665" b="-5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33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0685BA-9ABA-BDFD-4253-CC16928CC5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90FED2-2756-B2BB-6A8C-1717A8D4EE43}"/>
              </a:ext>
            </a:extLst>
          </p:cNvPr>
          <p:cNvSpPr txBox="1"/>
          <p:nvPr/>
        </p:nvSpPr>
        <p:spPr>
          <a:xfrm>
            <a:off x="2533973" y="797510"/>
            <a:ext cx="258046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/>
              <a:t>a) </a:t>
            </a:r>
            <a:r>
              <a:rPr lang="en-GB" sz="4800" dirty="0">
                <a:solidFill>
                  <a:srgbClr val="FF0000"/>
                </a:solidFill>
              </a:rPr>
              <a:t>15</a:t>
            </a:r>
          </a:p>
          <a:p>
            <a:r>
              <a:rPr lang="en-GB" sz="4800" dirty="0"/>
              <a:t> </a:t>
            </a:r>
          </a:p>
          <a:p>
            <a:r>
              <a:rPr lang="en-GB" sz="4800" dirty="0"/>
              <a:t>b) </a:t>
            </a:r>
            <a:r>
              <a:rPr lang="en-GB" sz="4800" dirty="0">
                <a:solidFill>
                  <a:srgbClr val="FF0000"/>
                </a:solidFill>
              </a:rPr>
              <a:t>14</a:t>
            </a:r>
          </a:p>
          <a:p>
            <a:endParaRPr lang="en-GB" sz="4800" dirty="0"/>
          </a:p>
          <a:p>
            <a:r>
              <a:rPr lang="en-GB" sz="4800" dirty="0"/>
              <a:t>c) </a:t>
            </a:r>
            <a:r>
              <a:rPr lang="en-GB" sz="4800" dirty="0">
                <a:solidFill>
                  <a:srgbClr val="FF0000"/>
                </a:solidFill>
              </a:rPr>
              <a:t>19</a:t>
            </a:r>
          </a:p>
          <a:p>
            <a:endParaRPr lang="en-GB" sz="4800" dirty="0"/>
          </a:p>
          <a:p>
            <a:r>
              <a:rPr lang="en-GB" sz="4800" dirty="0"/>
              <a:t>d) </a:t>
            </a:r>
            <a:r>
              <a:rPr lang="en-GB" sz="4800" dirty="0">
                <a:solidFill>
                  <a:srgbClr val="FF0000"/>
                </a:solidFill>
              </a:rPr>
              <a:t>19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20F522-044D-D7E8-6851-B4A27D60D565}"/>
              </a:ext>
            </a:extLst>
          </p:cNvPr>
          <p:cNvSpPr txBox="1"/>
          <p:nvPr/>
        </p:nvSpPr>
        <p:spPr>
          <a:xfrm>
            <a:off x="6593239" y="675863"/>
            <a:ext cx="340316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/>
              <a:t>e) </a:t>
            </a:r>
            <a:r>
              <a:rPr lang="en-GB" sz="4800" dirty="0">
                <a:solidFill>
                  <a:srgbClr val="FF0000"/>
                </a:solidFill>
              </a:rPr>
              <a:t>29</a:t>
            </a:r>
          </a:p>
          <a:p>
            <a:r>
              <a:rPr lang="en-GB" sz="4800" dirty="0"/>
              <a:t> </a:t>
            </a:r>
          </a:p>
          <a:p>
            <a:r>
              <a:rPr lang="en-GB" sz="4800" dirty="0"/>
              <a:t>f) </a:t>
            </a:r>
            <a:r>
              <a:rPr lang="en-GB" sz="4800" dirty="0">
                <a:solidFill>
                  <a:srgbClr val="FF0000"/>
                </a:solidFill>
              </a:rPr>
              <a:t>16</a:t>
            </a:r>
          </a:p>
          <a:p>
            <a:endParaRPr lang="en-GB" sz="4800" dirty="0"/>
          </a:p>
          <a:p>
            <a:r>
              <a:rPr lang="en-GB" sz="4800" dirty="0"/>
              <a:t>g) </a:t>
            </a:r>
            <a:r>
              <a:rPr lang="en-GB" sz="4800" dirty="0">
                <a:solidFill>
                  <a:srgbClr val="FF0000"/>
                </a:solidFill>
              </a:rPr>
              <a:t>26</a:t>
            </a:r>
          </a:p>
          <a:p>
            <a:endParaRPr lang="en-GB" sz="4800" dirty="0"/>
          </a:p>
          <a:p>
            <a:r>
              <a:rPr lang="en-GB" sz="4800" dirty="0"/>
              <a:t>h</a:t>
            </a:r>
            <a:r>
              <a:rPr lang="en-GB" sz="4800"/>
              <a:t>) </a:t>
            </a:r>
            <a:r>
              <a:rPr lang="en-GB" sz="4800">
                <a:solidFill>
                  <a:srgbClr val="FF0000"/>
                </a:solidFill>
              </a:rPr>
              <a:t>39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A01DE0-D9E3-F20F-56A6-2EBA36E27E8C}"/>
              </a:ext>
            </a:extLst>
          </p:cNvPr>
          <p:cNvSpPr txBox="1"/>
          <p:nvPr/>
        </p:nvSpPr>
        <p:spPr>
          <a:xfrm>
            <a:off x="89115" y="121647"/>
            <a:ext cx="5346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rgbClr val="FF0000"/>
                </a:solidFill>
              </a:rPr>
              <a:t>ANSWERS:</a:t>
            </a:r>
          </a:p>
        </p:txBody>
      </p:sp>
    </p:spTree>
    <p:extLst>
      <p:ext uri="{BB962C8B-B14F-4D97-AF65-F5344CB8AC3E}">
        <p14:creationId xmlns:p14="http://schemas.microsoft.com/office/powerpoint/2010/main" val="4233889774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848878_TF11158769_Win32" id="{F3F8FE87-2361-4B19-BDA6-013BEA194ACE}" vid="{B1F7F5A5-1557-4D8C-AB94-3B1042AF8D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3AAE5C9C5146815D71B02CEB1BBF" ma:contentTypeVersion="13" ma:contentTypeDescription="Create a new document." ma:contentTypeScope="" ma:versionID="f76aea57f78cbde5c916bc61e26862fc">
  <xsd:schema xmlns:xsd="http://www.w3.org/2001/XMLSchema" xmlns:xs="http://www.w3.org/2001/XMLSchema" xmlns:p="http://schemas.microsoft.com/office/2006/metadata/properties" xmlns:ns2="cab72535-489e-4dca-802f-a3c22e9518cc" xmlns:ns3="6cd784ff-f7a6-4c2e-ab76-59caa4aade2a" targetNamespace="http://schemas.microsoft.com/office/2006/metadata/properties" ma:root="true" ma:fieldsID="b83e8a6c375c699ff7e7e9bab351f09d" ns2:_="" ns3:_="">
    <xsd:import namespace="cab72535-489e-4dca-802f-a3c22e9518cc"/>
    <xsd:import namespace="6cd784ff-f7a6-4c2e-ab76-59caa4aade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72535-489e-4dca-802f-a3c22e9518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c8d1111-cfb8-46d5-9e41-d84d2fa2f6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784ff-f7a6-4c2e-ab76-59caa4aade2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19ccca9-21f0-497b-8c2d-608b656a40d8}" ma:internalName="TaxCatchAll" ma:showField="CatchAllData" ma:web="6cd784ff-f7a6-4c2e-ab76-59caa4aade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d784ff-f7a6-4c2e-ab76-59caa4aade2a" xsi:nil="true"/>
    <lcf76f155ced4ddcb4097134ff3c332f xmlns="cab72535-489e-4dca-802f-a3c22e9518c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0994039-570B-4513-82A4-0FC2BA56ED47}">
  <ds:schemaRefs>
    <ds:schemaRef ds:uri="6cd784ff-f7a6-4c2e-ab76-59caa4aade2a"/>
    <ds:schemaRef ds:uri="cab72535-489e-4dca-802f-a3c22e9518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1309999-888E-44BA-A188-888AF21B1F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CF82A0-F4E3-45B7-AF6D-1D89198889C4}">
  <ds:schemaRefs>
    <ds:schemaRef ds:uri="230e9df3-be65-4c73-a93b-d1236ebd677e"/>
    <ds:schemaRef ds:uri="6cd784ff-f7a6-4c2e-ab76-59caa4aade2a"/>
    <ds:schemaRef ds:uri="71af3243-3dd4-4a8d-8c0d-dd76da1f02a5"/>
    <ds:schemaRef ds:uri="cab72535-489e-4dca-802f-a3c22e9518cc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{D1BBC3B3-EFB5-4D3F-A56E-F4ABB592EFD6}tf11158769_win32</Template>
  <TotalTime>9</TotalTime>
  <Words>115</Words>
  <Application>Microsoft Office PowerPoint</Application>
  <PresentationFormat>Widescreen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Arial</vt:lpstr>
      <vt:lpstr>Avenir Next LT Pro</vt:lpstr>
      <vt:lpstr>Calibri</vt:lpstr>
      <vt:lpstr>Cambria Math</vt:lpstr>
      <vt:lpstr>Goudy Old Style</vt:lpstr>
      <vt:lpstr>Wingdings</vt:lpstr>
      <vt:lpstr>FrostyVTI</vt:lpstr>
      <vt:lpstr>PowerPoint Presentation</vt:lpstr>
      <vt:lpstr>PowerPoint Presentation</vt:lpstr>
      <vt:lpstr>PowerPoint Presentation</vt:lpstr>
      <vt:lpstr>27.1.25 LO: to use short division (with exchange).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Meph Koslowski-Smith</dc:creator>
  <cp:lastModifiedBy>Meph Koslowski-Smith</cp:lastModifiedBy>
  <cp:revision>2</cp:revision>
  <dcterms:created xsi:type="dcterms:W3CDTF">2025-01-22T18:00:24Z</dcterms:created>
  <dcterms:modified xsi:type="dcterms:W3CDTF">2025-01-24T17:17:22Z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0x010100727B3AAE5C9C5146815D71B02CEB1BBF</vt:lpwstr>
  </property>
  <property fmtid="{D5CDD505-2E9C-101B-9397-08002B2CF9AE}" pid="3" name="MediaServiceImageTags">
    <vt:lpwstr/>
  </property>
</Properties>
</file>