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4"/>
  </p:sldMasterIdLst>
  <p:notesMasterIdLst>
    <p:notesMasterId r:id="rId12"/>
  </p:notesMasterIdLst>
  <p:handoutMasterIdLst>
    <p:handoutMasterId r:id="rId13"/>
  </p:handoutMasterIdLst>
  <p:sldIdLst>
    <p:sldId id="335" r:id="rId5"/>
    <p:sldId id="257" r:id="rId6"/>
    <p:sldId id="256" r:id="rId7"/>
    <p:sldId id="329" r:id="rId8"/>
    <p:sldId id="333" r:id="rId9"/>
    <p:sldId id="330" r:id="rId10"/>
    <p:sldId id="331" r:id="rId11"/>
  </p:sldIdLst>
  <p:sldSz cx="12192000" cy="6858000"/>
  <p:notesSz cx="6858000" cy="9144000"/>
  <p:defaultTextStyle>
    <a:defPPr rtl="0"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598D"/>
    <a:srgbClr val="646C92"/>
    <a:srgbClr val="5A6B76"/>
    <a:srgbClr val="5A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57D7F7-E92B-41DB-A38D-D8977318E9BF}" v="21" dt="2025-01-24T17:15:15.5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ph Koslowski-Smith" userId="22233718-8829-4e57-94b3-ec42f3b87900" providerId="ADAL" clId="{0B57D7F7-E92B-41DB-A38D-D8977318E9BF}"/>
    <pc:docChg chg="undo custSel addSld delSld modSld">
      <pc:chgData name="Meph Koslowski-Smith" userId="22233718-8829-4e57-94b3-ec42f3b87900" providerId="ADAL" clId="{0B57D7F7-E92B-41DB-A38D-D8977318E9BF}" dt="2025-01-24T17:17:20.952" v="76" actId="20577"/>
      <pc:docMkLst>
        <pc:docMk/>
      </pc:docMkLst>
      <pc:sldChg chg="modSp mod">
        <pc:chgData name="Meph Koslowski-Smith" userId="22233718-8829-4e57-94b3-ec42f3b87900" providerId="ADAL" clId="{0B57D7F7-E92B-41DB-A38D-D8977318E9BF}" dt="2025-01-24T17:12:40.403" v="28" actId="20577"/>
        <pc:sldMkLst>
          <pc:docMk/>
          <pc:sldMk cId="2259308896" sldId="256"/>
        </pc:sldMkLst>
        <pc:spChg chg="mod">
          <ac:chgData name="Meph Koslowski-Smith" userId="22233718-8829-4e57-94b3-ec42f3b87900" providerId="ADAL" clId="{0B57D7F7-E92B-41DB-A38D-D8977318E9BF}" dt="2025-01-24T17:12:40.403" v="28" actId="20577"/>
          <ac:spMkLst>
            <pc:docMk/>
            <pc:sldMk cId="2259308896" sldId="256"/>
            <ac:spMk id="5" creationId="{BC51A100-C83C-68B8-4A7E-DCDEFF430092}"/>
          </ac:spMkLst>
        </pc:spChg>
        <pc:spChg chg="mod">
          <ac:chgData name="Meph Koslowski-Smith" userId="22233718-8829-4e57-94b3-ec42f3b87900" providerId="ADAL" clId="{0B57D7F7-E92B-41DB-A38D-D8977318E9BF}" dt="2025-01-24T17:12:34.178" v="26" actId="20577"/>
          <ac:spMkLst>
            <pc:docMk/>
            <pc:sldMk cId="2259308896" sldId="256"/>
            <ac:spMk id="14" creationId="{15FB3FAE-84DC-2B57-295A-4D29FDFDF4EA}"/>
          </ac:spMkLst>
        </pc:spChg>
      </pc:sldChg>
      <pc:sldChg chg="add">
        <pc:chgData name="Meph Koslowski-Smith" userId="22233718-8829-4e57-94b3-ec42f3b87900" providerId="ADAL" clId="{0B57D7F7-E92B-41DB-A38D-D8977318E9BF}" dt="2025-01-24T17:09:43.820" v="5"/>
        <pc:sldMkLst>
          <pc:docMk/>
          <pc:sldMk cId="1152359087" sldId="257"/>
        </pc:sldMkLst>
      </pc:sldChg>
      <pc:sldChg chg="del">
        <pc:chgData name="Meph Koslowski-Smith" userId="22233718-8829-4e57-94b3-ec42f3b87900" providerId="ADAL" clId="{0B57D7F7-E92B-41DB-A38D-D8977318E9BF}" dt="2025-01-24T17:10:47.784" v="10" actId="47"/>
        <pc:sldMkLst>
          <pc:docMk/>
          <pc:sldMk cId="2142236178" sldId="264"/>
        </pc:sldMkLst>
      </pc:sldChg>
      <pc:sldChg chg="del">
        <pc:chgData name="Meph Koslowski-Smith" userId="22233718-8829-4e57-94b3-ec42f3b87900" providerId="ADAL" clId="{0B57D7F7-E92B-41DB-A38D-D8977318E9BF}" dt="2025-01-24T17:10:44.843" v="7" actId="47"/>
        <pc:sldMkLst>
          <pc:docMk/>
          <pc:sldMk cId="3345119446" sldId="327"/>
        </pc:sldMkLst>
      </pc:sldChg>
      <pc:sldChg chg="addSp delSp del mod">
        <pc:chgData name="Meph Koslowski-Smith" userId="22233718-8829-4e57-94b3-ec42f3b87900" providerId="ADAL" clId="{0B57D7F7-E92B-41DB-A38D-D8977318E9BF}" dt="2025-01-24T17:10:45.687" v="8" actId="47"/>
        <pc:sldMkLst>
          <pc:docMk/>
          <pc:sldMk cId="1449823243" sldId="328"/>
        </pc:sldMkLst>
        <pc:spChg chg="add del">
          <ac:chgData name="Meph Koslowski-Smith" userId="22233718-8829-4e57-94b3-ec42f3b87900" providerId="ADAL" clId="{0B57D7F7-E92B-41DB-A38D-D8977318E9BF}" dt="2025-01-24T17:08:49.995" v="1" actId="22"/>
          <ac:spMkLst>
            <pc:docMk/>
            <pc:sldMk cId="1449823243" sldId="328"/>
            <ac:spMk id="5" creationId="{46832F2D-7C75-A271-7079-A63B33F8BDA3}"/>
          </ac:spMkLst>
        </pc:spChg>
      </pc:sldChg>
      <pc:sldChg chg="modSp mod">
        <pc:chgData name="Meph Koslowski-Smith" userId="22233718-8829-4e57-94b3-ec42f3b87900" providerId="ADAL" clId="{0B57D7F7-E92B-41DB-A38D-D8977318E9BF}" dt="2025-01-24T17:12:09.448" v="22" actId="20577"/>
        <pc:sldMkLst>
          <pc:docMk/>
          <pc:sldMk cId="2364201116" sldId="329"/>
        </pc:sldMkLst>
        <pc:spChg chg="mod">
          <ac:chgData name="Meph Koslowski-Smith" userId="22233718-8829-4e57-94b3-ec42f3b87900" providerId="ADAL" clId="{0B57D7F7-E92B-41DB-A38D-D8977318E9BF}" dt="2025-01-24T17:12:09.448" v="22" actId="20577"/>
          <ac:spMkLst>
            <pc:docMk/>
            <pc:sldMk cId="2364201116" sldId="329"/>
            <ac:spMk id="2" creationId="{833DD80B-0046-4B0B-8741-6851B19CE4F8}"/>
          </ac:spMkLst>
        </pc:spChg>
      </pc:sldChg>
      <pc:sldChg chg="modSp">
        <pc:chgData name="Meph Koslowski-Smith" userId="22233718-8829-4e57-94b3-ec42f3b87900" providerId="ADAL" clId="{0B57D7F7-E92B-41DB-A38D-D8977318E9BF}" dt="2025-01-24T17:15:15.525" v="60" actId="20577"/>
        <pc:sldMkLst>
          <pc:docMk/>
          <pc:sldMk cId="2643335411" sldId="330"/>
        </pc:sldMkLst>
        <pc:spChg chg="mod">
          <ac:chgData name="Meph Koslowski-Smith" userId="22233718-8829-4e57-94b3-ec42f3b87900" providerId="ADAL" clId="{0B57D7F7-E92B-41DB-A38D-D8977318E9BF}" dt="2025-01-24T17:14:39.925" v="50" actId="20577"/>
          <ac:spMkLst>
            <pc:docMk/>
            <pc:sldMk cId="2643335411" sldId="330"/>
            <ac:spMk id="6" creationId="{87B7BA3C-464A-E4B3-366D-44221C8392A2}"/>
          </ac:spMkLst>
        </pc:spChg>
        <pc:spChg chg="mod">
          <ac:chgData name="Meph Koslowski-Smith" userId="22233718-8829-4e57-94b3-ec42f3b87900" providerId="ADAL" clId="{0B57D7F7-E92B-41DB-A38D-D8977318E9BF}" dt="2025-01-24T17:15:15.525" v="60" actId="20577"/>
          <ac:spMkLst>
            <pc:docMk/>
            <pc:sldMk cId="2643335411" sldId="330"/>
            <ac:spMk id="7" creationId="{55FA2679-4729-C87F-86A5-A72946059F4B}"/>
          </ac:spMkLst>
        </pc:spChg>
      </pc:sldChg>
      <pc:sldChg chg="modSp mod">
        <pc:chgData name="Meph Koslowski-Smith" userId="22233718-8829-4e57-94b3-ec42f3b87900" providerId="ADAL" clId="{0B57D7F7-E92B-41DB-A38D-D8977318E9BF}" dt="2025-01-24T17:17:20.952" v="76" actId="20577"/>
        <pc:sldMkLst>
          <pc:docMk/>
          <pc:sldMk cId="4233889774" sldId="331"/>
        </pc:sldMkLst>
        <pc:spChg chg="mod">
          <ac:chgData name="Meph Koslowski-Smith" userId="22233718-8829-4e57-94b3-ec42f3b87900" providerId="ADAL" clId="{0B57D7F7-E92B-41DB-A38D-D8977318E9BF}" dt="2025-01-24T17:16:32.582" v="68" actId="20577"/>
          <ac:spMkLst>
            <pc:docMk/>
            <pc:sldMk cId="4233889774" sldId="331"/>
            <ac:spMk id="6" creationId="{7690FED2-2756-B2BB-6A8C-1717A8D4EE43}"/>
          </ac:spMkLst>
        </pc:spChg>
        <pc:spChg chg="mod">
          <ac:chgData name="Meph Koslowski-Smith" userId="22233718-8829-4e57-94b3-ec42f3b87900" providerId="ADAL" clId="{0B57D7F7-E92B-41DB-A38D-D8977318E9BF}" dt="2025-01-24T17:17:20.952" v="76" actId="20577"/>
          <ac:spMkLst>
            <pc:docMk/>
            <pc:sldMk cId="4233889774" sldId="331"/>
            <ac:spMk id="7" creationId="{6420F522-044D-D7E8-6851-B4A27D60D565}"/>
          </ac:spMkLst>
        </pc:spChg>
      </pc:sldChg>
      <pc:sldChg chg="modSp mod">
        <pc:chgData name="Meph Koslowski-Smith" userId="22233718-8829-4e57-94b3-ec42f3b87900" providerId="ADAL" clId="{0B57D7F7-E92B-41DB-A38D-D8977318E9BF}" dt="2025-01-24T17:14:06.225" v="42" actId="20577"/>
        <pc:sldMkLst>
          <pc:docMk/>
          <pc:sldMk cId="4241563828" sldId="333"/>
        </pc:sldMkLst>
        <pc:spChg chg="mod">
          <ac:chgData name="Meph Koslowski-Smith" userId="22233718-8829-4e57-94b3-ec42f3b87900" providerId="ADAL" clId="{0B57D7F7-E92B-41DB-A38D-D8977318E9BF}" dt="2025-01-24T17:14:06.225" v="42" actId="20577"/>
          <ac:spMkLst>
            <pc:docMk/>
            <pc:sldMk cId="4241563828" sldId="333"/>
            <ac:spMk id="5" creationId="{19910FE1-AE57-3208-BAFE-9E8CA2154F67}"/>
          </ac:spMkLst>
        </pc:spChg>
        <pc:spChg chg="mod">
          <ac:chgData name="Meph Koslowski-Smith" userId="22233718-8829-4e57-94b3-ec42f3b87900" providerId="ADAL" clId="{0B57D7F7-E92B-41DB-A38D-D8977318E9BF}" dt="2025-01-24T17:13:14.915" v="32" actId="20577"/>
          <ac:spMkLst>
            <pc:docMk/>
            <pc:sldMk cId="4241563828" sldId="333"/>
            <ac:spMk id="14" creationId="{B004B5FE-12F9-CCDC-873E-A33A8D8C9D05}"/>
          </ac:spMkLst>
        </pc:spChg>
      </pc:sldChg>
      <pc:sldChg chg="new del">
        <pc:chgData name="Meph Koslowski-Smith" userId="22233718-8829-4e57-94b3-ec42f3b87900" providerId="ADAL" clId="{0B57D7F7-E92B-41DB-A38D-D8977318E9BF}" dt="2025-01-24T17:10:46.533" v="9" actId="47"/>
        <pc:sldMkLst>
          <pc:docMk/>
          <pc:sldMk cId="3511513258" sldId="334"/>
        </pc:sldMkLst>
      </pc:sldChg>
      <pc:sldChg chg="modSp add mod">
        <pc:chgData name="Meph Koslowski-Smith" userId="22233718-8829-4e57-94b3-ec42f3b87900" providerId="ADAL" clId="{0B57D7F7-E92B-41DB-A38D-D8977318E9BF}" dt="2025-01-24T17:11:48.214" v="20" actId="14100"/>
        <pc:sldMkLst>
          <pc:docMk/>
          <pc:sldMk cId="2934700048" sldId="335"/>
        </pc:sldMkLst>
        <pc:picChg chg="mod modCrop">
          <ac:chgData name="Meph Koslowski-Smith" userId="22233718-8829-4e57-94b3-ec42f3b87900" providerId="ADAL" clId="{0B57D7F7-E92B-41DB-A38D-D8977318E9BF}" dt="2025-01-24T17:11:44.134" v="19" actId="14100"/>
          <ac:picMkLst>
            <pc:docMk/>
            <pc:sldMk cId="2934700048" sldId="335"/>
            <ac:picMk id="5" creationId="{C9D430E3-4D97-19AA-49DE-C326511FACF0}"/>
          </ac:picMkLst>
        </pc:picChg>
        <pc:picChg chg="mod modCrop">
          <ac:chgData name="Meph Koslowski-Smith" userId="22233718-8829-4e57-94b3-ec42f3b87900" providerId="ADAL" clId="{0B57D7F7-E92B-41DB-A38D-D8977318E9BF}" dt="2025-01-24T17:11:48.214" v="20" actId="14100"/>
          <ac:picMkLst>
            <pc:docMk/>
            <pc:sldMk cId="2934700048" sldId="335"/>
            <ac:picMk id="7" creationId="{84207EE6-4B31-D5BA-F28D-99966EBB1F1E}"/>
          </ac:picMkLst>
        </pc:picChg>
      </pc:sldChg>
      <pc:sldChg chg="new del">
        <pc:chgData name="Meph Koslowski-Smith" userId="22233718-8829-4e57-94b3-ec42f3b87900" providerId="ADAL" clId="{0B57D7F7-E92B-41DB-A38D-D8977318E9BF}" dt="2025-01-24T17:10:50.743" v="12" actId="47"/>
        <pc:sldMkLst>
          <pc:docMk/>
          <pc:sldMk cId="889371033" sldId="336"/>
        </pc:sldMkLst>
      </pc:sldChg>
      <pc:sldChg chg="new del">
        <pc:chgData name="Meph Koslowski-Smith" userId="22233718-8829-4e57-94b3-ec42f3b87900" providerId="ADAL" clId="{0B57D7F7-E92B-41DB-A38D-D8977318E9BF}" dt="2025-01-24T17:10:48.551" v="11" actId="47"/>
        <pc:sldMkLst>
          <pc:docMk/>
          <pc:sldMk cId="147937174" sldId="337"/>
        </pc:sldMkLst>
      </pc:sldChg>
      <pc:sldMasterChg chg="delSldLayout">
        <pc:chgData name="Meph Koslowski-Smith" userId="22233718-8829-4e57-94b3-ec42f3b87900" providerId="ADAL" clId="{0B57D7F7-E92B-41DB-A38D-D8977318E9BF}" dt="2025-01-24T17:10:48.551" v="11" actId="47"/>
        <pc:sldMasterMkLst>
          <pc:docMk/>
          <pc:sldMasterMk cId="3911974659" sldId="2147483658"/>
        </pc:sldMasterMkLst>
        <pc:sldLayoutChg chg="del">
          <pc:chgData name="Meph Koslowski-Smith" userId="22233718-8829-4e57-94b3-ec42f3b87900" providerId="ADAL" clId="{0B57D7F7-E92B-41DB-A38D-D8977318E9BF}" dt="2025-01-24T17:10:48.551" v="11" actId="47"/>
          <pc:sldLayoutMkLst>
            <pc:docMk/>
            <pc:sldMasterMk cId="3911974659" sldId="2147483658"/>
            <pc:sldLayoutMk cId="765105770" sldId="214748368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14C67D-B906-455D-BA57-3AC7BDDD5A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332E0C-8512-4414-B261-B516F8BA77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275B80D-FABD-4FC7-8A89-6B424C925E22}" type="datetime1">
              <a:rPr lang="en-GB" smtClean="0"/>
              <a:t>24/01/2025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86510F-EAB7-49FF-882B-FACF21CCB6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226CFF-3858-4E44-8689-2174855E04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9FA676-98A1-4ED8-86AE-3FF061B14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8620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CF671F2-2E7C-46ED-BAF7-C6A1BAC40ED2}" type="datetime1">
              <a:rPr lang="en-GB" noProof="0" smtClean="0"/>
              <a:t>24/01/2025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B8B270D-091D-4ED2-8C85-0898DD7D9F21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531187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B8B270D-091D-4ED2-8C85-0898DD7D9F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102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693E2-A0E1-BB84-A2E2-C09630895A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BE4C61-715C-F14E-504A-E153C355FC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1F8086-1F5A-B347-AEB9-DEE77AFA35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98468-BC2F-14C1-2DE8-2A54ECF84D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B8B270D-091D-4ED2-8C85-0898DD7D9F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372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522" y="874663"/>
            <a:ext cx="4650901" cy="2334637"/>
          </a:xfrm>
        </p:spPr>
        <p:txBody>
          <a:bodyPr rtlCol="0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grpSp>
        <p:nvGrpSpPr>
          <p:cNvPr id="6" name="Group 5" hidden="1">
            <a:extLst>
              <a:ext uri="{FF2B5EF4-FFF2-40B4-BE49-F238E27FC236}">
                <a16:creationId xmlns:a16="http://schemas.microsoft.com/office/drawing/2014/main" id="{F44A4473-D4D4-4E24-B542-C5D63C28D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4CA4A32-A016-460F-8B99-22A5D265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84DB1BC2-B158-4DA5-9164-843E6B566C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751FDE2E-D749-401E-B3BA-66B2F52318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49546377-E2EE-4854-AA84-5575789BAF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4FCC465-42B8-456F-951F-8C51A42F9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D7F8A9A-8A53-4FD3-855C-C49B035CE8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AC347F99-AC7C-4DB2-8AAF-9E2A7AE629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89B06C37-E219-479D-B324-0DC7D056517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29A1D878-CEA2-41DC-8638-A852316726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99394209-57ED-4126-A8DC-0862D1FA11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A48B0004-4618-4D71-88D1-A2FEE4F0AD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4D1C172B-2446-428A-A518-FE1B5FCE0D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E359C795-FCC1-401F-B0B6-F722AE632A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8260D102-71BB-497E-A5CF-743FB59874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811E3D98-A5FB-4BDE-A07D-A03EB898C6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9E48CE7F-B4EF-4629-8706-6838C171EF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C8EBC77A-0887-4128-A73B-2C0165C6F94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7AF3D400-AAAA-47BD-922E-AA3A2AFA30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B0A3E6A0-609D-427D-9D34-E7CF184B453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DDE08965-A3F4-426A-924B-102A6F6FE2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13FA8E6E-7F53-47E9-9BF8-1CD3130F42B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7A8A9991-EF8F-4128-9DB7-A2FA8CF2F6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41E966B6-186E-4D17-B570-969B6951AC0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918B08AD-5F3C-4FC5-8998-8524763C750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EDF72260-B0A1-47A1-9459-FDF4600ACA6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C6A7FA58-53F7-4C2F-96D5-E97BB3CC679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1B986617-481E-450F-8FAD-CA3086A3E0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4D24CAEB-B2FE-4796-8E6E-DB5148C380F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3D577B03-E6D9-4FFA-A799-E504CBF8D7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43509C13-FDEE-45B0-B954-D80D6F38F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21FF647D-8D8A-43E8-A2E2-46D1117839F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87B8728B-0A45-4551-99F0-CF33B850DA5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CCFAA15D-9EFC-4A70-AC98-CB3EF00C3A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AD80CCBD-3F02-48A0-A24E-5971D22951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AB5B7D34-5A4E-48DE-8893-0F022E4CC95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/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2341ADC6-0CC2-46C0-BA6F-9D99136698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A93316DB-546B-41BA-AD1B-94D5C46702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35105C82-44C4-41C2-96AE-ADE6DD1D71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A7A634F2-054C-4614-9ECB-96BE809893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1764AB7F-1912-4909-A04A-C8D125467E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6B93639B-DE1C-4A46-A4B5-B88FD6FC20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A6C5D17F-13E7-4861-A839-3C56ABD56C4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1C343C91-0F9E-4530-939D-2D9F15DF4A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2109E9F-E572-4202-B7A6-630155DD5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B4FF54B2-44F5-42F7-8353-111D80A8D2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9A2BBF4-4F54-4179-B672-AD4C8D58A3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2F2D95CF-DAE2-4601-B9A6-233F4F2F30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3CD52B72-C30B-4570-A8AB-78CB884F8D0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696A9FBF-C89D-4CF9-A1DC-C0275A3B326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C50B0ACE-17B4-4F11-BA43-0159796B83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F0346B01-7019-48B2-9BE7-3E90F590FD6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5C186E4B-7559-4E95-9BDD-7DA75E0873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4FFE117A-211E-4BD5-AB76-05026DEC6B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5CC0C412-2859-4E97-924F-291318E6AD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AECE441C-0FBF-4F02-9781-35F2487E3C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951A4317-3E34-41B4-BCD9-E6E0627C18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CE2D40E4-274B-4D43-801B-7B3BAF03E45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2D939FC8-6395-4DCB-B28C-2342BFB72F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620FEEF2-AE91-48CA-8FE7-B50F83E1CF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27050D75-D26B-4BD3-A4A5-68DF13E9C1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37668160-F5BE-4756-B84F-C68992BC7A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E7F90261-4A5A-4C39-B4B3-FEBED04E345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71681E7C-A7E8-4F01-9001-3FD1105E1B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901B0597-C838-4481-A49D-E8D85B631C7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23C2B0BF-A329-4A97-B3D5-545BC6813E2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DBCCCA80-4FEE-4C79-8AF3-66B97054C84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4B9AD13F-808D-4464-989B-F40B3E77B7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076473B5-E30F-4635-8789-51368A971BD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F568995-35CF-4C80-A63C-82B47F1BA1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99432608-19E2-4A3E-A68B-45C8E5DD47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127A2810-84DE-450A-986B-DE8AF8AE6F1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1A56ED6A-BBD4-4005-A99D-65BCF8047CC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CFC0629C-AFCE-4D39-87D5-36EF1FE5CF8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81F3517A-93AD-4DF3-BEC7-E607A73E5E2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/>
                  </a:p>
                </p:txBody>
              </p: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4CBBC251-E8DD-438C-8733-7D65F461A4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6A94A4D4-EFFA-4AE2-B533-75F01F0F006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1F4B0E1D-2F9C-444A-ADBA-BDE9F01D8D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5F5ACA0E-A5DF-4015-8FD4-FA7A53E9D1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5A4DCFFD-FD3C-42EA-862E-5B792D9020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0089A8F3-7530-4C17-848C-580015C3EDC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61D8EA0C-1521-4C6D-8C09-DD6D8F1F221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517033B6-6B8A-4BD6-9A52-BF9E9EFBD48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</p:grpSp>
      </p:grp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88D7A558-4107-4032-8E5F-99B445369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38400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Subtitle 2">
            <a:extLst>
              <a:ext uri="{FF2B5EF4-FFF2-40B4-BE49-F238E27FC236}">
                <a16:creationId xmlns:a16="http://schemas.microsoft.com/office/drawing/2014/main" id="{6B5BCC80-B184-4F6C-B3E3-CFC7F4C41C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0000" y="4113213"/>
            <a:ext cx="4636800" cy="1655762"/>
          </a:xfrm>
        </p:spPr>
        <p:txBody>
          <a:bodyPr rtlCol="0">
            <a:norm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>
                <a:cs typeface="Calibri"/>
              </a:rPr>
              <a:t>Presenter name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2912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rtlCol="0"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rtlCol="0"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8549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2971400" cy="661912"/>
          </a:xfrm>
        </p:spPr>
        <p:txBody>
          <a:bodyPr rtlCol="0"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2971400" cy="3632750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10300" y="1756025"/>
            <a:ext cx="2971400" cy="662400"/>
          </a:xfrm>
        </p:spPr>
        <p:txBody>
          <a:bodyPr rtlCol="0"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10300" y="2450550"/>
            <a:ext cx="2971400" cy="3632750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65563541-7DAA-4F84-BBAB-31C12F6AE9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31200" y="1756025"/>
            <a:ext cx="2971400" cy="662400"/>
          </a:xfrm>
        </p:spPr>
        <p:txBody>
          <a:bodyPr rtlCol="0"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AE3321C3-E759-4DD7-BFA1-2E724B8DDBF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31200" y="2450550"/>
            <a:ext cx="2971400" cy="3632750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36496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4910FDC-FCA3-4F39-AC3F-821172639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37" y="0"/>
            <a:ext cx="386715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1" y="536573"/>
            <a:ext cx="7424950" cy="1453003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0F278F-99B1-49C2-968B-C983DF8121A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7063" y="536575"/>
            <a:ext cx="2616200" cy="1743075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07" name="Picture Placeholder 10">
            <a:extLst>
              <a:ext uri="{FF2B5EF4-FFF2-40B4-BE49-F238E27FC236}">
                <a16:creationId xmlns:a16="http://schemas.microsoft.com/office/drawing/2014/main" id="{524BD50E-995A-4DB3-8E0A-E7F1FC6369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853" y="2557090"/>
            <a:ext cx="2616200" cy="1743075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08" name="Picture Placeholder 10">
            <a:extLst>
              <a:ext uri="{FF2B5EF4-FFF2-40B4-BE49-F238E27FC236}">
                <a16:creationId xmlns:a16="http://schemas.microsoft.com/office/drawing/2014/main" id="{ABAB6489-3F37-4A20-8777-093046E5C82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7063" y="4576347"/>
            <a:ext cx="2616200" cy="1743075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523157-52E2-4F89-B3C9-EA9FE7914BA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64100" y="2876550"/>
            <a:ext cx="6332538" cy="3219450"/>
          </a:xfrm>
        </p:spPr>
        <p:txBody>
          <a:bodyPr rtlCol="0">
            <a:normAutofit/>
          </a:bodyPr>
          <a:lstStyle>
            <a:lvl1pPr marL="0" indent="0" algn="ctr">
              <a:buNone/>
              <a:defRPr sz="1900"/>
            </a:lvl1pPr>
            <a:lvl2pPr marL="360000" indent="0" algn="ctr">
              <a:buFont typeface="Arial" panose="020B0604020202020204" pitchFamily="34" charset="0"/>
              <a:buNone/>
              <a:defRPr/>
            </a:lvl2pPr>
            <a:lvl3pPr marL="720000" indent="0" algn="ctr">
              <a:buNone/>
              <a:defRPr/>
            </a:lvl3pPr>
            <a:lvl4pPr marL="1080000" indent="0" algn="ctr">
              <a:buFont typeface="Arial" panose="020B0604020202020204" pitchFamily="34" charset="0"/>
              <a:buNone/>
              <a:defRPr/>
            </a:lvl4pPr>
            <a:lvl5pPr marL="1440000" indent="0" algn="ctr">
              <a:buNone/>
              <a:defRPr/>
            </a:lvl5pPr>
          </a:lstStyle>
          <a:p>
            <a:pPr lvl="0" rtl="0"/>
            <a:r>
              <a:rPr lang="en-GB" noProof="0"/>
              <a:t>Click to edit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8000" y="6357167"/>
            <a:ext cx="1760150" cy="46166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56725" y="6357600"/>
            <a:ext cx="3347285" cy="460800"/>
          </a:xfrm>
        </p:spPr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41725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167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707" y="536573"/>
            <a:ext cx="3856679" cy="1453003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43525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 hidden="1">
            <a:extLst>
              <a:ext uri="{FF2B5EF4-FFF2-40B4-BE49-F238E27FC236}">
                <a16:creationId xmlns:a16="http://schemas.microsoft.com/office/drawing/2014/main" id="{6CA9855B-4072-4D45-821E-549FDF548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8958" y="457964"/>
            <a:ext cx="7681842" cy="5937065"/>
            <a:chOff x="28958" y="457964"/>
            <a:chExt cx="7681842" cy="5937065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D707C0C-4086-4F35-A8FC-A45D727AA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3417239" y="1865958"/>
              <a:ext cx="1270000" cy="3384002"/>
              <a:chOff x="7920038" y="61913"/>
              <a:chExt cx="1270000" cy="3384002"/>
            </a:xfrm>
          </p:grpSpPr>
          <p:sp>
            <p:nvSpPr>
              <p:cNvPr id="195" name="Freeform 76">
                <a:extLst>
                  <a:ext uri="{FF2B5EF4-FFF2-40B4-BE49-F238E27FC236}">
                    <a16:creationId xmlns:a16="http://schemas.microsoft.com/office/drawing/2014/main" id="{3D21528F-9013-4CD7-9F7C-D3F3624881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7920038" y="61913"/>
                <a:ext cx="638175" cy="2843213"/>
              </a:xfrm>
              <a:custGeom>
                <a:avLst/>
                <a:gdLst>
                  <a:gd name="T0" fmla="*/ 0 w 134"/>
                  <a:gd name="T1" fmla="*/ 298 h 597"/>
                  <a:gd name="T2" fmla="*/ 134 w 134"/>
                  <a:gd name="T3" fmla="*/ 597 h 597"/>
                  <a:gd name="T4" fmla="*/ 134 w 134"/>
                  <a:gd name="T5" fmla="*/ 0 h 597"/>
                  <a:gd name="T6" fmla="*/ 0 w 134"/>
                  <a:gd name="T7" fmla="*/ 2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4" h="597">
                    <a:moveTo>
                      <a:pt x="0" y="298"/>
                    </a:moveTo>
                    <a:cubicBezTo>
                      <a:pt x="0" y="417"/>
                      <a:pt x="52" y="523"/>
                      <a:pt x="134" y="597"/>
                    </a:cubicBezTo>
                    <a:cubicBezTo>
                      <a:pt x="134" y="0"/>
                      <a:pt x="134" y="0"/>
                      <a:pt x="134" y="0"/>
                    </a:cubicBezTo>
                    <a:cubicBezTo>
                      <a:pt x="52" y="74"/>
                      <a:pt x="0" y="180"/>
                      <a:pt x="0" y="29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196" name="Freeform 77">
                <a:extLst>
                  <a:ext uri="{FF2B5EF4-FFF2-40B4-BE49-F238E27FC236}">
                    <a16:creationId xmlns:a16="http://schemas.microsoft.com/office/drawing/2014/main" id="{06A8F5A2-62EC-4CDC-945A-E6C50C86CA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8558213" y="61913"/>
                <a:ext cx="631825" cy="2843213"/>
              </a:xfrm>
              <a:custGeom>
                <a:avLst/>
                <a:gdLst>
                  <a:gd name="T0" fmla="*/ 0 w 133"/>
                  <a:gd name="T1" fmla="*/ 0 h 597"/>
                  <a:gd name="T2" fmla="*/ 0 w 133"/>
                  <a:gd name="T3" fmla="*/ 597 h 597"/>
                  <a:gd name="T4" fmla="*/ 133 w 133"/>
                  <a:gd name="T5" fmla="*/ 298 h 597"/>
                  <a:gd name="T6" fmla="*/ 0 w 133"/>
                  <a:gd name="T7" fmla="*/ 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3" h="597">
                    <a:moveTo>
                      <a:pt x="0" y="0"/>
                    </a:moveTo>
                    <a:cubicBezTo>
                      <a:pt x="0" y="597"/>
                      <a:pt x="0" y="597"/>
                      <a:pt x="0" y="597"/>
                    </a:cubicBezTo>
                    <a:cubicBezTo>
                      <a:pt x="82" y="523"/>
                      <a:pt x="133" y="417"/>
                      <a:pt x="133" y="298"/>
                    </a:cubicBezTo>
                    <a:cubicBezTo>
                      <a:pt x="133" y="180"/>
                      <a:pt x="82" y="74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grpSp>
            <p:nvGrpSpPr>
              <p:cNvPr id="197" name="Group 196">
                <a:extLst>
                  <a:ext uri="{FF2B5EF4-FFF2-40B4-BE49-F238E27FC236}">
                    <a16:creationId xmlns:a16="http://schemas.microsoft.com/office/drawing/2014/main" id="{9625C8AA-1597-4CED-8301-18D382EF0D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7934326" y="61915"/>
                <a:ext cx="1241425" cy="3384000"/>
                <a:chOff x="7934326" y="61915"/>
                <a:chExt cx="1241425" cy="3384000"/>
              </a:xfrm>
            </p:grpSpPr>
            <p:sp>
              <p:nvSpPr>
                <p:cNvPr id="198" name="Line 90">
                  <a:extLst>
                    <a:ext uri="{FF2B5EF4-FFF2-40B4-BE49-F238E27FC236}">
                      <a16:creationId xmlns:a16="http://schemas.microsoft.com/office/drawing/2014/main" id="{5DF95B35-23E9-4724-A4F8-8ED718B5DE7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8558213" y="61915"/>
                  <a:ext cx="0" cy="3384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99" name="Freeform 91">
                  <a:extLst>
                    <a:ext uri="{FF2B5EF4-FFF2-40B4-BE49-F238E27FC236}">
                      <a16:creationId xmlns:a16="http://schemas.microsoft.com/office/drawing/2014/main" id="{26C6754B-5776-451D-95ED-62AA4D0BAEF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8181976" y="523875"/>
                  <a:ext cx="747713" cy="376238"/>
                </a:xfrm>
                <a:custGeom>
                  <a:avLst/>
                  <a:gdLst>
                    <a:gd name="T0" fmla="*/ 471 w 471"/>
                    <a:gd name="T1" fmla="*/ 0 h 237"/>
                    <a:gd name="T2" fmla="*/ 237 w 471"/>
                    <a:gd name="T3" fmla="*/ 237 h 237"/>
                    <a:gd name="T4" fmla="*/ 0 w 471"/>
                    <a:gd name="T5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1" h="237">
                      <a:moveTo>
                        <a:pt x="471" y="0"/>
                      </a:moveTo>
                      <a:lnTo>
                        <a:pt x="237" y="23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200" name="Freeform 92">
                  <a:extLst>
                    <a:ext uri="{FF2B5EF4-FFF2-40B4-BE49-F238E27FC236}">
                      <a16:creationId xmlns:a16="http://schemas.microsoft.com/office/drawing/2014/main" id="{A345A289-8D6C-4886-B54C-3E0D26D176E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7977188" y="1028700"/>
                  <a:ext cx="1157288" cy="581025"/>
                </a:xfrm>
                <a:custGeom>
                  <a:avLst/>
                  <a:gdLst>
                    <a:gd name="T0" fmla="*/ 729 w 729"/>
                    <a:gd name="T1" fmla="*/ 0 h 366"/>
                    <a:gd name="T2" fmla="*/ 366 w 729"/>
                    <a:gd name="T3" fmla="*/ 366 h 366"/>
                    <a:gd name="T4" fmla="*/ 0 w 729"/>
                    <a:gd name="T5" fmla="*/ 0 h 3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9" h="366">
                      <a:moveTo>
                        <a:pt x="729" y="0"/>
                      </a:moveTo>
                      <a:lnTo>
                        <a:pt x="366" y="36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201" name="Freeform 93">
                  <a:extLst>
                    <a:ext uri="{FF2B5EF4-FFF2-40B4-BE49-F238E27FC236}">
                      <a16:creationId xmlns:a16="http://schemas.microsoft.com/office/drawing/2014/main" id="{5690D981-545B-4A73-A22E-6E701024AC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7934326" y="1700213"/>
                  <a:ext cx="1241425" cy="619125"/>
                </a:xfrm>
                <a:custGeom>
                  <a:avLst/>
                  <a:gdLst>
                    <a:gd name="T0" fmla="*/ 782 w 782"/>
                    <a:gd name="T1" fmla="*/ 0 h 390"/>
                    <a:gd name="T2" fmla="*/ 393 w 782"/>
                    <a:gd name="T3" fmla="*/ 390 h 390"/>
                    <a:gd name="T4" fmla="*/ 0 w 782"/>
                    <a:gd name="T5" fmla="*/ 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82" h="390">
                      <a:moveTo>
                        <a:pt x="782" y="0"/>
                      </a:moveTo>
                      <a:lnTo>
                        <a:pt x="393" y="39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FCB89D53-605D-4497-A82E-C5CB7B9AB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flipH="1">
              <a:off x="28958" y="457964"/>
              <a:ext cx="5539609" cy="5682348"/>
              <a:chOff x="6623433" y="457964"/>
              <a:chExt cx="5539609" cy="5682348"/>
            </a:xfrm>
          </p:grpSpPr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4200751B-2483-40F5-8C14-EF64034D45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73" name="Freeform 64">
                  <a:extLst>
                    <a:ext uri="{FF2B5EF4-FFF2-40B4-BE49-F238E27FC236}">
                      <a16:creationId xmlns:a16="http://schemas.microsoft.com/office/drawing/2014/main" id="{A9677C6B-C435-43E3-BF18-DC35709C97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74" name="Freeform 81">
                  <a:extLst>
                    <a:ext uri="{FF2B5EF4-FFF2-40B4-BE49-F238E27FC236}">
                      <a16:creationId xmlns:a16="http://schemas.microsoft.com/office/drawing/2014/main" id="{56E374F1-3376-4D82-B66C-A0588A30F0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75" name="Freeform 61">
                  <a:extLst>
                    <a:ext uri="{FF2B5EF4-FFF2-40B4-BE49-F238E27FC236}">
                      <a16:creationId xmlns:a16="http://schemas.microsoft.com/office/drawing/2014/main" id="{979B4E97-34CE-4034-8523-F1584A0344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76" name="Freeform 78">
                  <a:extLst>
                    <a:ext uri="{FF2B5EF4-FFF2-40B4-BE49-F238E27FC236}">
                      <a16:creationId xmlns:a16="http://schemas.microsoft.com/office/drawing/2014/main" id="{F4C4EFFF-E30B-4F0B-9ED4-FF63047DCBD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77" name="Freeform 84">
                  <a:extLst>
                    <a:ext uri="{FF2B5EF4-FFF2-40B4-BE49-F238E27FC236}">
                      <a16:creationId xmlns:a16="http://schemas.microsoft.com/office/drawing/2014/main" id="{173FDB7E-F5CA-497D-95CF-7A00D6789C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78" name="Freeform 87">
                  <a:extLst>
                    <a:ext uri="{FF2B5EF4-FFF2-40B4-BE49-F238E27FC236}">
                      <a16:creationId xmlns:a16="http://schemas.microsoft.com/office/drawing/2014/main" id="{42266BB1-5605-4F64-B071-80A97BAD9C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79" name="Freeform 60">
                  <a:extLst>
                    <a:ext uri="{FF2B5EF4-FFF2-40B4-BE49-F238E27FC236}">
                      <a16:creationId xmlns:a16="http://schemas.microsoft.com/office/drawing/2014/main" id="{90D15A2A-0F2D-4AB8-8252-303BA5DB3B0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80" name="Freeform 59">
                  <a:extLst>
                    <a:ext uri="{FF2B5EF4-FFF2-40B4-BE49-F238E27FC236}">
                      <a16:creationId xmlns:a16="http://schemas.microsoft.com/office/drawing/2014/main" id="{E676282C-5FCF-4E29-AE15-2545F1A685E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81" name="Freeform 62">
                  <a:extLst>
                    <a:ext uri="{FF2B5EF4-FFF2-40B4-BE49-F238E27FC236}">
                      <a16:creationId xmlns:a16="http://schemas.microsoft.com/office/drawing/2014/main" id="{AF7EC2A1-EAFC-4851-A4E3-47811C4456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82" name="Freeform 65">
                  <a:extLst>
                    <a:ext uri="{FF2B5EF4-FFF2-40B4-BE49-F238E27FC236}">
                      <a16:creationId xmlns:a16="http://schemas.microsoft.com/office/drawing/2014/main" id="{6F9BD94B-F299-45D3-B66E-F20FBC9246D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83" name="Freeform 79">
                  <a:extLst>
                    <a:ext uri="{FF2B5EF4-FFF2-40B4-BE49-F238E27FC236}">
                      <a16:creationId xmlns:a16="http://schemas.microsoft.com/office/drawing/2014/main" id="{50E616C9-EAB1-4990-B569-17C6CB0889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84" name="Freeform 82">
                  <a:extLst>
                    <a:ext uri="{FF2B5EF4-FFF2-40B4-BE49-F238E27FC236}">
                      <a16:creationId xmlns:a16="http://schemas.microsoft.com/office/drawing/2014/main" id="{2F983FB0-2CC2-4D5F-A331-4130F138E9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85" name="Freeform 85">
                  <a:extLst>
                    <a:ext uri="{FF2B5EF4-FFF2-40B4-BE49-F238E27FC236}">
                      <a16:creationId xmlns:a16="http://schemas.microsoft.com/office/drawing/2014/main" id="{B1ABC269-0802-4C4A-9E57-6F876F122C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86" name="Freeform 88">
                  <a:extLst>
                    <a:ext uri="{FF2B5EF4-FFF2-40B4-BE49-F238E27FC236}">
                      <a16:creationId xmlns:a16="http://schemas.microsoft.com/office/drawing/2014/main" id="{233153AF-C5CF-40DD-9E5E-9B84272F46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grpSp>
              <p:nvGrpSpPr>
                <p:cNvPr id="187" name="Group 186">
                  <a:extLst>
                    <a:ext uri="{FF2B5EF4-FFF2-40B4-BE49-F238E27FC236}">
                      <a16:creationId xmlns:a16="http://schemas.microsoft.com/office/drawing/2014/main" id="{95E220B7-17F2-4748-A337-3B8D5886038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88" name="Line 63">
                    <a:extLst>
                      <a:ext uri="{FF2B5EF4-FFF2-40B4-BE49-F238E27FC236}">
                        <a16:creationId xmlns:a16="http://schemas.microsoft.com/office/drawing/2014/main" id="{63DC02CB-E162-45FD-AF68-0A1DB537F40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89" name="Line 66">
                    <a:extLst>
                      <a:ext uri="{FF2B5EF4-FFF2-40B4-BE49-F238E27FC236}">
                        <a16:creationId xmlns:a16="http://schemas.microsoft.com/office/drawing/2014/main" id="{4D9CBADA-7016-4987-B723-F7AE8E2E57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90" name="Line 67">
                    <a:extLst>
                      <a:ext uri="{FF2B5EF4-FFF2-40B4-BE49-F238E27FC236}">
                        <a16:creationId xmlns:a16="http://schemas.microsoft.com/office/drawing/2014/main" id="{1DCEDCA0-F979-4B3C-A0CA-F98F2DEE892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91" name="Line 80">
                    <a:extLst>
                      <a:ext uri="{FF2B5EF4-FFF2-40B4-BE49-F238E27FC236}">
                        <a16:creationId xmlns:a16="http://schemas.microsoft.com/office/drawing/2014/main" id="{1B701ADB-B6EB-4BED-8D15-F358A67EC9F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92" name="Line 83">
                    <a:extLst>
                      <a:ext uri="{FF2B5EF4-FFF2-40B4-BE49-F238E27FC236}">
                        <a16:creationId xmlns:a16="http://schemas.microsoft.com/office/drawing/2014/main" id="{239EB39D-EF7A-4284-83B8-904957045D8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93" name="Line 86">
                    <a:extLst>
                      <a:ext uri="{FF2B5EF4-FFF2-40B4-BE49-F238E27FC236}">
                        <a16:creationId xmlns:a16="http://schemas.microsoft.com/office/drawing/2014/main" id="{59413AC3-6F9D-431E-8136-F15C0FCA62A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94" name="Line 89">
                    <a:extLst>
                      <a:ext uri="{FF2B5EF4-FFF2-40B4-BE49-F238E27FC236}">
                        <a16:creationId xmlns:a16="http://schemas.microsoft.com/office/drawing/2014/main" id="{987DF8D6-E53D-4C41-B339-1E5094638FA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</p:grpSp>
          </p:grpSp>
          <p:grpSp>
            <p:nvGrpSpPr>
              <p:cNvPr id="147" name="Group 146">
                <a:extLst>
                  <a:ext uri="{FF2B5EF4-FFF2-40B4-BE49-F238E27FC236}">
                    <a16:creationId xmlns:a16="http://schemas.microsoft.com/office/drawing/2014/main" id="{66036562-1199-405F-B95A-C3A543B5DB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C4C4997E-6944-4940-8B33-92DB90BCE3A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69" name="Straight Connector 168">
                    <a:extLst>
                      <a:ext uri="{FF2B5EF4-FFF2-40B4-BE49-F238E27FC236}">
                        <a16:creationId xmlns:a16="http://schemas.microsoft.com/office/drawing/2014/main" id="{0A44DA53-5DA1-44E2-8EB4-F53CC84C9F2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>
                    <a:extLst>
                      <a:ext uri="{FF2B5EF4-FFF2-40B4-BE49-F238E27FC236}">
                        <a16:creationId xmlns:a16="http://schemas.microsoft.com/office/drawing/2014/main" id="{F072B3FF-FEA5-46BC-8627-9B46C5F3967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1" name="Rectangle 30">
                    <a:extLst>
                      <a:ext uri="{FF2B5EF4-FFF2-40B4-BE49-F238E27FC236}">
                        <a16:creationId xmlns:a16="http://schemas.microsoft.com/office/drawing/2014/main" id="{FB18587D-1BDA-4D28-9B48-3C37C764B66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/>
                  </a:p>
                </p:txBody>
              </p:sp>
              <p:sp>
                <p:nvSpPr>
                  <p:cNvPr id="172" name="Rectangle 30">
                    <a:extLst>
                      <a:ext uri="{FF2B5EF4-FFF2-40B4-BE49-F238E27FC236}">
                        <a16:creationId xmlns:a16="http://schemas.microsoft.com/office/drawing/2014/main" id="{8CFE033B-F34F-4836-B6F3-93E6C7D9C5C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/>
                  </a:p>
                </p:txBody>
              </p:sp>
            </p:grpSp>
            <p:grpSp>
              <p:nvGrpSpPr>
                <p:cNvPr id="166" name="Group 165">
                  <a:extLst>
                    <a:ext uri="{FF2B5EF4-FFF2-40B4-BE49-F238E27FC236}">
                      <a16:creationId xmlns:a16="http://schemas.microsoft.com/office/drawing/2014/main" id="{07F79761-CFAA-4330-8067-31EC1DC3E1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67" name="Freeform: Shape 166">
                    <a:extLst>
                      <a:ext uri="{FF2B5EF4-FFF2-40B4-BE49-F238E27FC236}">
                        <a16:creationId xmlns:a16="http://schemas.microsoft.com/office/drawing/2014/main" id="{8A0BC496-427B-4836-B989-97B0673D8F5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8" name="Freeform: Shape 167">
                    <a:extLst>
                      <a:ext uri="{FF2B5EF4-FFF2-40B4-BE49-F238E27FC236}">
                        <a16:creationId xmlns:a16="http://schemas.microsoft.com/office/drawing/2014/main" id="{A0D554E1-33ED-415C-BF15-FC38D2E33C7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D1F1EE7D-C5FF-46EA-AB9C-94E1F2D9B7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61" name="Group 160">
                  <a:extLst>
                    <a:ext uri="{FF2B5EF4-FFF2-40B4-BE49-F238E27FC236}">
                      <a16:creationId xmlns:a16="http://schemas.microsoft.com/office/drawing/2014/main" id="{2AC2FE37-AED7-4C81-A52E-FD105C1BDA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3" name="Freeform 68">
                    <a:extLst>
                      <a:ext uri="{FF2B5EF4-FFF2-40B4-BE49-F238E27FC236}">
                        <a16:creationId xmlns:a16="http://schemas.microsoft.com/office/drawing/2014/main" id="{AB34FC05-3259-4BE2-8DA9-91435FAFCE7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64" name="Freeform 69">
                    <a:extLst>
                      <a:ext uri="{FF2B5EF4-FFF2-40B4-BE49-F238E27FC236}">
                        <a16:creationId xmlns:a16="http://schemas.microsoft.com/office/drawing/2014/main" id="{AC11598E-3FD2-47F3-8E57-D5D6130DBC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</p:grpSp>
            <p:sp>
              <p:nvSpPr>
                <p:cNvPr id="162" name="Line 70">
                  <a:extLst>
                    <a:ext uri="{FF2B5EF4-FFF2-40B4-BE49-F238E27FC236}">
                      <a16:creationId xmlns:a16="http://schemas.microsoft.com/office/drawing/2014/main" id="{37D098FA-73CF-44E6-B612-7DE664E5DE0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66672930-1A30-4508-A9D2-FA4271C6B1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58" name="Freeform 68">
                  <a:extLst>
                    <a:ext uri="{FF2B5EF4-FFF2-40B4-BE49-F238E27FC236}">
                      <a16:creationId xmlns:a16="http://schemas.microsoft.com/office/drawing/2014/main" id="{174F3D5B-9943-4A8B-8699-ABB2B7991B8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59" name="Freeform 69">
                  <a:extLst>
                    <a:ext uri="{FF2B5EF4-FFF2-40B4-BE49-F238E27FC236}">
                      <a16:creationId xmlns:a16="http://schemas.microsoft.com/office/drawing/2014/main" id="{6834DCA2-951C-4A9B-8490-5C7BD0FFBB9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60" name="Line 70">
                  <a:extLst>
                    <a:ext uri="{FF2B5EF4-FFF2-40B4-BE49-F238E27FC236}">
                      <a16:creationId xmlns:a16="http://schemas.microsoft.com/office/drawing/2014/main" id="{316B6CF4-BCF3-4765-B744-A1EB5A76D33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BAD99054-FC47-4391-9369-B309A0AA25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51" name="Group 150">
                  <a:extLst>
                    <a:ext uri="{FF2B5EF4-FFF2-40B4-BE49-F238E27FC236}">
                      <a16:creationId xmlns:a16="http://schemas.microsoft.com/office/drawing/2014/main" id="{1A1CDB94-FE6F-4AAC-94D9-DDCEC703B12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56" name="Freeform: Shape 155">
                    <a:extLst>
                      <a:ext uri="{FF2B5EF4-FFF2-40B4-BE49-F238E27FC236}">
                        <a16:creationId xmlns:a16="http://schemas.microsoft.com/office/drawing/2014/main" id="{99B22DCB-54E6-4769-9DD7-3736B4041B2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7" name="Freeform: Shape 156">
                    <a:extLst>
                      <a:ext uri="{FF2B5EF4-FFF2-40B4-BE49-F238E27FC236}">
                        <a16:creationId xmlns:a16="http://schemas.microsoft.com/office/drawing/2014/main" id="{67DA3C33-5733-4571-AD7C-F9D7447D184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52" name="Group 151">
                  <a:extLst>
                    <a:ext uri="{FF2B5EF4-FFF2-40B4-BE49-F238E27FC236}">
                      <a16:creationId xmlns:a16="http://schemas.microsoft.com/office/drawing/2014/main" id="{DEACDE3F-3571-479B-8545-A0EB157DFB7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53" name="Straight Connector 152">
                    <a:extLst>
                      <a:ext uri="{FF2B5EF4-FFF2-40B4-BE49-F238E27FC236}">
                        <a16:creationId xmlns:a16="http://schemas.microsoft.com/office/drawing/2014/main" id="{0EBC688C-242B-4AF8-9A28-74C5D3A7DD7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4" name="Rectangle 5">
                    <a:extLst>
                      <a:ext uri="{FF2B5EF4-FFF2-40B4-BE49-F238E27FC236}">
                        <a16:creationId xmlns:a16="http://schemas.microsoft.com/office/drawing/2014/main" id="{C4C8C45C-CEB8-4DEA-A7C9-8028747D4C2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/>
                  </a:p>
                </p:txBody>
              </p:sp>
              <p:sp>
                <p:nvSpPr>
                  <p:cNvPr id="155" name="Rectangle 5">
                    <a:extLst>
                      <a:ext uri="{FF2B5EF4-FFF2-40B4-BE49-F238E27FC236}">
                        <a16:creationId xmlns:a16="http://schemas.microsoft.com/office/drawing/2014/main" id="{7FC624AF-D992-41C1-A403-A0A4731BE06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/>
                  </a:p>
                </p:txBody>
              </p:sp>
            </p:grpSp>
          </p:grp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F63171A4-E846-4A64-8292-3ED3583B6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H="1">
              <a:off x="2171191" y="712681"/>
              <a:ext cx="5539609" cy="5682348"/>
              <a:chOff x="6623433" y="457964"/>
              <a:chExt cx="5539609" cy="5682348"/>
            </a:xfrm>
          </p:grpSpPr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59C66F3-BAB8-46AB-849B-0BC14A74B8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24" name="Freeform 64">
                  <a:extLst>
                    <a:ext uri="{FF2B5EF4-FFF2-40B4-BE49-F238E27FC236}">
                      <a16:creationId xmlns:a16="http://schemas.microsoft.com/office/drawing/2014/main" id="{68CD087B-52FF-4F11-A251-6F6A6B9093A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25" name="Freeform 81">
                  <a:extLst>
                    <a:ext uri="{FF2B5EF4-FFF2-40B4-BE49-F238E27FC236}">
                      <a16:creationId xmlns:a16="http://schemas.microsoft.com/office/drawing/2014/main" id="{7FD7CD23-A1FC-41E8-A563-0B0A87A8FC8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26" name="Freeform 61">
                  <a:extLst>
                    <a:ext uri="{FF2B5EF4-FFF2-40B4-BE49-F238E27FC236}">
                      <a16:creationId xmlns:a16="http://schemas.microsoft.com/office/drawing/2014/main" id="{A3A34481-695D-470B-9A01-A047EAA615B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27" name="Freeform 78">
                  <a:extLst>
                    <a:ext uri="{FF2B5EF4-FFF2-40B4-BE49-F238E27FC236}">
                      <a16:creationId xmlns:a16="http://schemas.microsoft.com/office/drawing/2014/main" id="{5B26EEFA-6CAA-4BF6-B4BD-7C083D59BF3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28" name="Freeform 84">
                  <a:extLst>
                    <a:ext uri="{FF2B5EF4-FFF2-40B4-BE49-F238E27FC236}">
                      <a16:creationId xmlns:a16="http://schemas.microsoft.com/office/drawing/2014/main" id="{61976329-310A-4F70-B22C-F032D4BF7E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29" name="Freeform 87">
                  <a:extLst>
                    <a:ext uri="{FF2B5EF4-FFF2-40B4-BE49-F238E27FC236}">
                      <a16:creationId xmlns:a16="http://schemas.microsoft.com/office/drawing/2014/main" id="{0A0DA1ED-70C5-4D8F-B61F-F6E9E07D59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30" name="Freeform 60">
                  <a:extLst>
                    <a:ext uri="{FF2B5EF4-FFF2-40B4-BE49-F238E27FC236}">
                      <a16:creationId xmlns:a16="http://schemas.microsoft.com/office/drawing/2014/main" id="{EDF58541-8ECC-487F-96C7-3267D0F9C8C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31" name="Freeform 59">
                  <a:extLst>
                    <a:ext uri="{FF2B5EF4-FFF2-40B4-BE49-F238E27FC236}">
                      <a16:creationId xmlns:a16="http://schemas.microsoft.com/office/drawing/2014/main" id="{D1DAAA62-5552-4436-97D9-353F629E8AB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32" name="Freeform 62">
                  <a:extLst>
                    <a:ext uri="{FF2B5EF4-FFF2-40B4-BE49-F238E27FC236}">
                      <a16:creationId xmlns:a16="http://schemas.microsoft.com/office/drawing/2014/main" id="{EBA1BB6B-72EF-4525-89A1-FC5BE70D71B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33" name="Freeform 65">
                  <a:extLst>
                    <a:ext uri="{FF2B5EF4-FFF2-40B4-BE49-F238E27FC236}">
                      <a16:creationId xmlns:a16="http://schemas.microsoft.com/office/drawing/2014/main" id="{D3BD4012-93F7-424A-9146-8E7E831D9E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34" name="Freeform 79">
                  <a:extLst>
                    <a:ext uri="{FF2B5EF4-FFF2-40B4-BE49-F238E27FC236}">
                      <a16:creationId xmlns:a16="http://schemas.microsoft.com/office/drawing/2014/main" id="{A2E36983-6A8E-4C78-AA27-363C0D676C8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35" name="Freeform 82">
                  <a:extLst>
                    <a:ext uri="{FF2B5EF4-FFF2-40B4-BE49-F238E27FC236}">
                      <a16:creationId xmlns:a16="http://schemas.microsoft.com/office/drawing/2014/main" id="{AB2380FC-F201-44F0-A531-1402201E4E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36" name="Freeform 85">
                  <a:extLst>
                    <a:ext uri="{FF2B5EF4-FFF2-40B4-BE49-F238E27FC236}">
                      <a16:creationId xmlns:a16="http://schemas.microsoft.com/office/drawing/2014/main" id="{737C3A27-BD47-4E93-A1E3-33B902DD068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37" name="Freeform 88">
                  <a:extLst>
                    <a:ext uri="{FF2B5EF4-FFF2-40B4-BE49-F238E27FC236}">
                      <a16:creationId xmlns:a16="http://schemas.microsoft.com/office/drawing/2014/main" id="{C257BCC6-B88D-4C3B-BEFD-25D320F39C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grpSp>
              <p:nvGrpSpPr>
                <p:cNvPr id="138" name="Group 137">
                  <a:extLst>
                    <a:ext uri="{FF2B5EF4-FFF2-40B4-BE49-F238E27FC236}">
                      <a16:creationId xmlns:a16="http://schemas.microsoft.com/office/drawing/2014/main" id="{0519964D-597A-4E0C-B66C-89D30B8582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39" name="Line 63">
                    <a:extLst>
                      <a:ext uri="{FF2B5EF4-FFF2-40B4-BE49-F238E27FC236}">
                        <a16:creationId xmlns:a16="http://schemas.microsoft.com/office/drawing/2014/main" id="{A31BADE6-3732-4787-8841-96E8F05C0A9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40" name="Line 66">
                    <a:extLst>
                      <a:ext uri="{FF2B5EF4-FFF2-40B4-BE49-F238E27FC236}">
                        <a16:creationId xmlns:a16="http://schemas.microsoft.com/office/drawing/2014/main" id="{447ED593-61E3-4BD7-8984-7FE5621549D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41" name="Line 67">
                    <a:extLst>
                      <a:ext uri="{FF2B5EF4-FFF2-40B4-BE49-F238E27FC236}">
                        <a16:creationId xmlns:a16="http://schemas.microsoft.com/office/drawing/2014/main" id="{6AD98272-0FC0-49AC-9877-8D2BAA5148B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42" name="Line 80">
                    <a:extLst>
                      <a:ext uri="{FF2B5EF4-FFF2-40B4-BE49-F238E27FC236}">
                        <a16:creationId xmlns:a16="http://schemas.microsoft.com/office/drawing/2014/main" id="{D54770D9-48C7-4C76-9F40-65C9B9C05CE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43" name="Line 83">
                    <a:extLst>
                      <a:ext uri="{FF2B5EF4-FFF2-40B4-BE49-F238E27FC236}">
                        <a16:creationId xmlns:a16="http://schemas.microsoft.com/office/drawing/2014/main" id="{4B9C1A3A-3DED-4CC1-820C-16B358DF9EC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44" name="Line 86">
                    <a:extLst>
                      <a:ext uri="{FF2B5EF4-FFF2-40B4-BE49-F238E27FC236}">
                        <a16:creationId xmlns:a16="http://schemas.microsoft.com/office/drawing/2014/main" id="{2404A56E-8A81-48CB-9AC4-2CB6EA55DD7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45" name="Line 89">
                    <a:extLst>
                      <a:ext uri="{FF2B5EF4-FFF2-40B4-BE49-F238E27FC236}">
                        <a16:creationId xmlns:a16="http://schemas.microsoft.com/office/drawing/2014/main" id="{6D6A743B-85A5-41A8-9664-D654620D25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</p:grp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23DAD9FD-AF99-4D89-9BC8-E6739BD17A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D7170781-0173-4FAB-8358-42C469FC51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20" name="Straight Connector 119">
                    <a:extLst>
                      <a:ext uri="{FF2B5EF4-FFF2-40B4-BE49-F238E27FC236}">
                        <a16:creationId xmlns:a16="http://schemas.microsoft.com/office/drawing/2014/main" id="{03C55E22-B879-4AE0-BC46-BA8A4E950C5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>
                    <a:extLst>
                      <a:ext uri="{FF2B5EF4-FFF2-40B4-BE49-F238E27FC236}">
                        <a16:creationId xmlns:a16="http://schemas.microsoft.com/office/drawing/2014/main" id="{AA07E073-1978-4DCC-9E5C-FF89EF524BF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2" name="Rectangle 30">
                    <a:extLst>
                      <a:ext uri="{FF2B5EF4-FFF2-40B4-BE49-F238E27FC236}">
                        <a16:creationId xmlns:a16="http://schemas.microsoft.com/office/drawing/2014/main" id="{5691F80E-D2E0-4E78-AA76-8D827AE4101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/>
                  </a:p>
                </p:txBody>
              </p:sp>
              <p:sp>
                <p:nvSpPr>
                  <p:cNvPr id="123" name="Rectangle 30">
                    <a:extLst>
                      <a:ext uri="{FF2B5EF4-FFF2-40B4-BE49-F238E27FC236}">
                        <a16:creationId xmlns:a16="http://schemas.microsoft.com/office/drawing/2014/main" id="{E34C55D1-5C55-44D3-9C26-E1951DA3937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/>
                  </a:p>
                </p:txBody>
              </p:sp>
            </p:grpSp>
            <p:grpSp>
              <p:nvGrpSpPr>
                <p:cNvPr id="117" name="Group 116">
                  <a:extLst>
                    <a:ext uri="{FF2B5EF4-FFF2-40B4-BE49-F238E27FC236}">
                      <a16:creationId xmlns:a16="http://schemas.microsoft.com/office/drawing/2014/main" id="{4C9CB0E6-07EF-4140-926D-D380C1A88EB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18" name="Freeform: Shape 117">
                    <a:extLst>
                      <a:ext uri="{FF2B5EF4-FFF2-40B4-BE49-F238E27FC236}">
                        <a16:creationId xmlns:a16="http://schemas.microsoft.com/office/drawing/2014/main" id="{263BBD78-504D-435B-8933-2C460DC38E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9" name="Freeform: Shape 118">
                    <a:extLst>
                      <a:ext uri="{FF2B5EF4-FFF2-40B4-BE49-F238E27FC236}">
                        <a16:creationId xmlns:a16="http://schemas.microsoft.com/office/drawing/2014/main" id="{1AD78D29-1FCF-4E88-A958-924F701D5E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A551A3F-69EF-45CC-87F7-867808A3FAD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12" name="Group 111">
                  <a:extLst>
                    <a:ext uri="{FF2B5EF4-FFF2-40B4-BE49-F238E27FC236}">
                      <a16:creationId xmlns:a16="http://schemas.microsoft.com/office/drawing/2014/main" id="{12724B09-E74E-49FA-BB5D-583BB89B798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14" name="Freeform 68">
                    <a:extLst>
                      <a:ext uri="{FF2B5EF4-FFF2-40B4-BE49-F238E27FC236}">
                        <a16:creationId xmlns:a16="http://schemas.microsoft.com/office/drawing/2014/main" id="{DA2788BF-64AD-4328-8CB9-8C2C98CF54E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  <p:sp>
                <p:nvSpPr>
                  <p:cNvPr id="115" name="Freeform 69">
                    <a:extLst>
                      <a:ext uri="{FF2B5EF4-FFF2-40B4-BE49-F238E27FC236}">
                        <a16:creationId xmlns:a16="http://schemas.microsoft.com/office/drawing/2014/main" id="{D9591CB5-16C9-44FC-B125-529D33F91BF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/>
                  </a:p>
                </p:txBody>
              </p:sp>
            </p:grpSp>
            <p:sp>
              <p:nvSpPr>
                <p:cNvPr id="113" name="Line 70">
                  <a:extLst>
                    <a:ext uri="{FF2B5EF4-FFF2-40B4-BE49-F238E27FC236}">
                      <a16:creationId xmlns:a16="http://schemas.microsoft.com/office/drawing/2014/main" id="{4F82A945-38F0-45AF-A28A-C6A0E6A2E7F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FA6744-F48F-4652-86E5-BA3ABEF322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09" name="Freeform 68">
                  <a:extLst>
                    <a:ext uri="{FF2B5EF4-FFF2-40B4-BE49-F238E27FC236}">
                      <a16:creationId xmlns:a16="http://schemas.microsoft.com/office/drawing/2014/main" id="{FAC3DEAD-5797-4CA1-A8F2-3F487AAC6B1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10" name="Freeform 69">
                  <a:extLst>
                    <a:ext uri="{FF2B5EF4-FFF2-40B4-BE49-F238E27FC236}">
                      <a16:creationId xmlns:a16="http://schemas.microsoft.com/office/drawing/2014/main" id="{F9AF9D64-C9FB-4D32-993D-3423A2E55EE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11" name="Line 70">
                  <a:extLst>
                    <a:ext uri="{FF2B5EF4-FFF2-40B4-BE49-F238E27FC236}">
                      <a16:creationId xmlns:a16="http://schemas.microsoft.com/office/drawing/2014/main" id="{9097AC72-422F-4CE0-A772-A63E2294ACD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1A6B3F4D-48A0-4FC2-8720-2606D6AA04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67E4FA26-563D-4D19-BAEB-A370818E51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07" name="Freeform: Shape 106">
                    <a:extLst>
                      <a:ext uri="{FF2B5EF4-FFF2-40B4-BE49-F238E27FC236}">
                        <a16:creationId xmlns:a16="http://schemas.microsoft.com/office/drawing/2014/main" id="{03B51AAC-6B1D-43D1-8885-402653BA90F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8" name="Freeform: Shape 107">
                    <a:extLst>
                      <a:ext uri="{FF2B5EF4-FFF2-40B4-BE49-F238E27FC236}">
                        <a16:creationId xmlns:a16="http://schemas.microsoft.com/office/drawing/2014/main" id="{CF4180FB-7FBD-421F-A284-4C2CC61B384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28E615C5-6A2E-4BF3-A3A8-9061C5B1B84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04" name="Straight Connector 103">
                    <a:extLst>
                      <a:ext uri="{FF2B5EF4-FFF2-40B4-BE49-F238E27FC236}">
                        <a16:creationId xmlns:a16="http://schemas.microsoft.com/office/drawing/2014/main" id="{B15A4CEB-6B8D-48C3-8484-3EC282A34A1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5" name="Rectangle 5">
                    <a:extLst>
                      <a:ext uri="{FF2B5EF4-FFF2-40B4-BE49-F238E27FC236}">
                        <a16:creationId xmlns:a16="http://schemas.microsoft.com/office/drawing/2014/main" id="{38F7FD7D-E582-4214-B1B3-D289130553F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/>
                  </a:p>
                </p:txBody>
              </p:sp>
              <p:sp>
                <p:nvSpPr>
                  <p:cNvPr id="106" name="Rectangle 5">
                    <a:extLst>
                      <a:ext uri="{FF2B5EF4-FFF2-40B4-BE49-F238E27FC236}">
                        <a16:creationId xmlns:a16="http://schemas.microsoft.com/office/drawing/2014/main" id="{B74D1DAC-C0D4-447E-8665-EAFF34F4E3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en-US"/>
                  </a:p>
                </p:txBody>
              </p:sp>
            </p:grpSp>
          </p:grpSp>
        </p:grpSp>
      </p:grp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CF2D931-86F8-40B1-B2C0-BE477572EC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81686" y="2876550"/>
            <a:ext cx="3059113" cy="2983947"/>
          </a:xfrm>
        </p:spPr>
        <p:txBody>
          <a:bodyPr rtlCol="0"/>
          <a:lstStyle>
            <a:lvl1pPr marL="0" indent="0" algn="ctr">
              <a:buNone/>
              <a:defRPr/>
            </a:lvl1pPr>
            <a:lvl2pPr marL="360000" indent="0">
              <a:buFont typeface="Arial" panose="020B0604020202020204" pitchFamily="34" charset="0"/>
              <a:buNone/>
              <a:defRPr/>
            </a:lvl2pPr>
            <a:lvl3pPr marL="720000" indent="0">
              <a:buNone/>
              <a:defRPr/>
            </a:lvl3pPr>
            <a:lvl4pPr marL="1080000" indent="0">
              <a:buFont typeface="Arial" panose="020B0604020202020204" pitchFamily="34" charset="0"/>
              <a:buNone/>
              <a:defRPr/>
            </a:lvl4pPr>
            <a:lvl5pPr marL="1440000" indent="0">
              <a:buNone/>
              <a:defRPr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8871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31495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7" y="536573"/>
            <a:ext cx="3856679" cy="1453003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9125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Content Placeholder 2">
            <a:extLst>
              <a:ext uri="{FF2B5EF4-FFF2-40B4-BE49-F238E27FC236}">
                <a16:creationId xmlns:a16="http://schemas.microsoft.com/office/drawing/2014/main" id="{E4838519-F7BD-42C9-BDE6-B4D6DF7E117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07606" y="2877018"/>
            <a:ext cx="3060000" cy="2938561"/>
          </a:xfrm>
        </p:spPr>
        <p:txBody>
          <a:bodyPr rtlCol="0">
            <a:normAutofit/>
          </a:bodyPr>
          <a:lstStyle>
            <a:lvl1pPr algn="ctr">
              <a:defRPr/>
            </a:lvl1pPr>
          </a:lstStyle>
          <a:p>
            <a:pPr marL="0" indent="0" algn="ctr" rtl="0">
              <a:buNone/>
            </a:pPr>
            <a:r>
              <a:rPr lang="en-GB" noProof="0"/>
              <a:t>Click to edit master text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000" y="6357168"/>
            <a:ext cx="1480400" cy="46166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6947" y="6357600"/>
            <a:ext cx="6683376" cy="46080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GB" noProof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F1A84F6-2D30-446A-9D91-44FBCB8256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79987" y="0"/>
            <a:ext cx="7212013" cy="6858000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4646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6600" y="536573"/>
            <a:ext cx="4078800" cy="1453003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5" name="Text Placeholder 94">
            <a:extLst>
              <a:ext uri="{FF2B5EF4-FFF2-40B4-BE49-F238E27FC236}">
                <a16:creationId xmlns:a16="http://schemas.microsoft.com/office/drawing/2014/main" id="{376C93AE-577A-4E39-B37B-F54DD619E8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86175" y="2876550"/>
            <a:ext cx="4819650" cy="2875321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 baseline="0"/>
            </a:lvl1pPr>
            <a:lvl2pPr marL="360000" indent="0" algn="ctr">
              <a:buFont typeface="Arial" panose="020B0604020202020204" pitchFamily="34" charset="0"/>
              <a:buNone/>
              <a:defRPr/>
            </a:lvl2pPr>
            <a:lvl3pPr marL="720000" indent="0" algn="ctr">
              <a:buNone/>
              <a:defRPr/>
            </a:lvl3pPr>
            <a:lvl4pPr marL="1080000" indent="0" algn="ctr">
              <a:buFont typeface="Arial" panose="020B0604020202020204" pitchFamily="34" charset="0"/>
              <a:buNone/>
              <a:defRPr/>
            </a:lvl4pPr>
            <a:lvl5pPr marL="1440000" indent="0" algn="ctr">
              <a:buNone/>
              <a:defRPr/>
            </a:lvl5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t>‹#›</a:t>
            </a:fld>
            <a:endParaRPr lang="en-GB" noProof="0"/>
          </a:p>
        </p:txBody>
      </p:sp>
      <p:grpSp>
        <p:nvGrpSpPr>
          <p:cNvPr id="6" name="Group 5" hidden="1">
            <a:extLst>
              <a:ext uri="{FF2B5EF4-FFF2-40B4-BE49-F238E27FC236}">
                <a16:creationId xmlns:a16="http://schemas.microsoft.com/office/drawing/2014/main" id="{4DF41F26-BFC3-471C-AEBF-8D613043F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9766" y="716800"/>
            <a:ext cx="3838575" cy="5583025"/>
            <a:chOff x="199766" y="716800"/>
            <a:chExt cx="3838575" cy="558302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D3F709F-F0BC-4149-B83C-D6E0B13F9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26" name="Freeform 64">
                <a:extLst>
                  <a:ext uri="{FF2B5EF4-FFF2-40B4-BE49-F238E27FC236}">
                    <a16:creationId xmlns:a16="http://schemas.microsoft.com/office/drawing/2014/main" id="{5C5EF830-776D-4D9D-B2AD-E2EF27FE2B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27" name="Freeform 81">
                <a:extLst>
                  <a:ext uri="{FF2B5EF4-FFF2-40B4-BE49-F238E27FC236}">
                    <a16:creationId xmlns:a16="http://schemas.microsoft.com/office/drawing/2014/main" id="{24555386-DD07-47B5-8731-6188F04409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28" name="Freeform 61">
                <a:extLst>
                  <a:ext uri="{FF2B5EF4-FFF2-40B4-BE49-F238E27FC236}">
                    <a16:creationId xmlns:a16="http://schemas.microsoft.com/office/drawing/2014/main" id="{98AACD5A-587D-4523-8687-E39554A9EE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29" name="Freeform 78">
                <a:extLst>
                  <a:ext uri="{FF2B5EF4-FFF2-40B4-BE49-F238E27FC236}">
                    <a16:creationId xmlns:a16="http://schemas.microsoft.com/office/drawing/2014/main" id="{056E6FE3-AE0B-4665-BDC4-C43B088EA3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0" name="Freeform 84">
                <a:extLst>
                  <a:ext uri="{FF2B5EF4-FFF2-40B4-BE49-F238E27FC236}">
                    <a16:creationId xmlns:a16="http://schemas.microsoft.com/office/drawing/2014/main" id="{3341E111-158B-46EB-85CF-76ACE2E63E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1" name="Freeform 87">
                <a:extLst>
                  <a:ext uri="{FF2B5EF4-FFF2-40B4-BE49-F238E27FC236}">
                    <a16:creationId xmlns:a16="http://schemas.microsoft.com/office/drawing/2014/main" id="{B6BAC346-F465-42C1-B326-511CDAAFCD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2" name="Freeform 60">
                <a:extLst>
                  <a:ext uri="{FF2B5EF4-FFF2-40B4-BE49-F238E27FC236}">
                    <a16:creationId xmlns:a16="http://schemas.microsoft.com/office/drawing/2014/main" id="{41EFAE7C-FB00-406B-B543-258ECBA85C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3" name="Freeform 59">
                <a:extLst>
                  <a:ext uri="{FF2B5EF4-FFF2-40B4-BE49-F238E27FC236}">
                    <a16:creationId xmlns:a16="http://schemas.microsoft.com/office/drawing/2014/main" id="{7B8E44F7-B4B5-407F-8CBF-2EF396585A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4" name="Freeform 62">
                <a:extLst>
                  <a:ext uri="{FF2B5EF4-FFF2-40B4-BE49-F238E27FC236}">
                    <a16:creationId xmlns:a16="http://schemas.microsoft.com/office/drawing/2014/main" id="{E5CB4BB7-46DD-4D14-AF85-0E13EFBA67A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5" name="Freeform 65">
                <a:extLst>
                  <a:ext uri="{FF2B5EF4-FFF2-40B4-BE49-F238E27FC236}">
                    <a16:creationId xmlns:a16="http://schemas.microsoft.com/office/drawing/2014/main" id="{F7F8EDDC-B124-4CF0-9C0B-036D7E9203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6" name="Freeform 79">
                <a:extLst>
                  <a:ext uri="{FF2B5EF4-FFF2-40B4-BE49-F238E27FC236}">
                    <a16:creationId xmlns:a16="http://schemas.microsoft.com/office/drawing/2014/main" id="{F9979D20-23CA-44BF-94E4-277FAA877C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7" name="Freeform 82">
                <a:extLst>
                  <a:ext uri="{FF2B5EF4-FFF2-40B4-BE49-F238E27FC236}">
                    <a16:creationId xmlns:a16="http://schemas.microsoft.com/office/drawing/2014/main" id="{64DA53E4-1E27-44B2-9EA5-375E3D20A7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8" name="Freeform 85">
                <a:extLst>
                  <a:ext uri="{FF2B5EF4-FFF2-40B4-BE49-F238E27FC236}">
                    <a16:creationId xmlns:a16="http://schemas.microsoft.com/office/drawing/2014/main" id="{AF41DBD5-F7CA-43C7-B477-6E93D8DC0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9" name="Freeform 88">
                <a:extLst>
                  <a:ext uri="{FF2B5EF4-FFF2-40B4-BE49-F238E27FC236}">
                    <a16:creationId xmlns:a16="http://schemas.microsoft.com/office/drawing/2014/main" id="{8DE355CC-A733-4109-AC9E-4E5E96E355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C60E99C1-AC1B-4267-A404-07CA28EA1A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41" name="Line 63">
                  <a:extLst>
                    <a:ext uri="{FF2B5EF4-FFF2-40B4-BE49-F238E27FC236}">
                      <a16:creationId xmlns:a16="http://schemas.microsoft.com/office/drawing/2014/main" id="{46BA754B-AF8C-4E32-B5D4-BD2CA1341E9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42" name="Line 66">
                  <a:extLst>
                    <a:ext uri="{FF2B5EF4-FFF2-40B4-BE49-F238E27FC236}">
                      <a16:creationId xmlns:a16="http://schemas.microsoft.com/office/drawing/2014/main" id="{AA7154F4-DAA9-42B8-9C79-E7D89EB926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43" name="Line 67">
                  <a:extLst>
                    <a:ext uri="{FF2B5EF4-FFF2-40B4-BE49-F238E27FC236}">
                      <a16:creationId xmlns:a16="http://schemas.microsoft.com/office/drawing/2014/main" id="{CFCCE002-4181-4663-B8B4-5B5CC711B8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44" name="Line 80">
                  <a:extLst>
                    <a:ext uri="{FF2B5EF4-FFF2-40B4-BE49-F238E27FC236}">
                      <a16:creationId xmlns:a16="http://schemas.microsoft.com/office/drawing/2014/main" id="{B3C1286A-A92F-45A8-A144-C4EBF3B8BC1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45" name="Line 83">
                  <a:extLst>
                    <a:ext uri="{FF2B5EF4-FFF2-40B4-BE49-F238E27FC236}">
                      <a16:creationId xmlns:a16="http://schemas.microsoft.com/office/drawing/2014/main" id="{31993490-8FCD-4048-A2E8-0A217FF6561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46" name="Line 86">
                  <a:extLst>
                    <a:ext uri="{FF2B5EF4-FFF2-40B4-BE49-F238E27FC236}">
                      <a16:creationId xmlns:a16="http://schemas.microsoft.com/office/drawing/2014/main" id="{33AF3440-700A-44B0-A0D1-1E6301F187D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47" name="Line 89">
                  <a:extLst>
                    <a:ext uri="{FF2B5EF4-FFF2-40B4-BE49-F238E27FC236}">
                      <a16:creationId xmlns:a16="http://schemas.microsoft.com/office/drawing/2014/main" id="{F17E7CAB-5E29-47AC-91E8-B488D357FBD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713AE0B-3A03-4CCB-B15E-CAF75D855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94CC0330-760F-4B4E-BE37-D345B5B2E8E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8B6C8306-3715-4107-BA99-68EB308CA19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Grp="1" noRot="1" noChangeAspect="1" noMove="1" noResize="1" noEditPoints="1" noAdjustHandles="1" noChangeArrowheads="1" noChangeShapeType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5A4B3797-F2A4-43E3-B8F8-8BC4B0FBDE9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Grp="1" noRot="1" noChangeAspect="1" noMove="1" noResize="1" noEditPoints="1" noAdjustHandles="1" noChangeArrowheads="1" noChangeShapeType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Rectangle 30">
                  <a:extLst>
                    <a:ext uri="{FF2B5EF4-FFF2-40B4-BE49-F238E27FC236}">
                      <a16:creationId xmlns:a16="http://schemas.microsoft.com/office/drawing/2014/main" id="{BB27766D-84D5-4D02-AE36-3149427B229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US"/>
                </a:p>
              </p:txBody>
            </p:sp>
            <p:sp>
              <p:nvSpPr>
                <p:cNvPr id="25" name="Rectangle 30">
                  <a:extLst>
                    <a:ext uri="{FF2B5EF4-FFF2-40B4-BE49-F238E27FC236}">
                      <a16:creationId xmlns:a16="http://schemas.microsoft.com/office/drawing/2014/main" id="{8F1C8A62-8495-422A-9A73-9C59C603F62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US"/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B1CEBFBC-BC6E-4C5F-BEC4-DD2079D8E2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969A298F-AA6C-4139-992B-E27C0854615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972AA363-33A2-4979-9DE5-9FA8ACADE0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3822750-6B8C-4F83-9CAD-F924EF4937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58523E1A-71CD-4B09-A4F4-07F86003B4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15" name="Freeform 68">
                  <a:extLst>
                    <a:ext uri="{FF2B5EF4-FFF2-40B4-BE49-F238E27FC236}">
                      <a16:creationId xmlns:a16="http://schemas.microsoft.com/office/drawing/2014/main" id="{169972B1-6443-4F74-80F9-BB4943CD302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6" name="Freeform 69">
                  <a:extLst>
                    <a:ext uri="{FF2B5EF4-FFF2-40B4-BE49-F238E27FC236}">
                      <a16:creationId xmlns:a16="http://schemas.microsoft.com/office/drawing/2014/main" id="{EB69F32F-40CA-458E-B833-E909ADFDD93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7" name="Line 70">
                  <a:extLst>
                    <a:ext uri="{FF2B5EF4-FFF2-40B4-BE49-F238E27FC236}">
                      <a16:creationId xmlns:a16="http://schemas.microsoft.com/office/drawing/2014/main" id="{5B2FEC36-803B-49C9-8313-D558457B25A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5178F1E3-F49B-4E7A-BA5C-B2BFD9A636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12" name="Freeform 68">
                  <a:extLst>
                    <a:ext uri="{FF2B5EF4-FFF2-40B4-BE49-F238E27FC236}">
                      <a16:creationId xmlns:a16="http://schemas.microsoft.com/office/drawing/2014/main" id="{9F18055A-6D8B-4373-A010-59AE8C81384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3" name="Freeform 69">
                  <a:extLst>
                    <a:ext uri="{FF2B5EF4-FFF2-40B4-BE49-F238E27FC236}">
                      <a16:creationId xmlns:a16="http://schemas.microsoft.com/office/drawing/2014/main" id="{2612E838-0F14-4DE7-AD23-6A830785116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4" name="Line 70">
                  <a:extLst>
                    <a:ext uri="{FF2B5EF4-FFF2-40B4-BE49-F238E27FC236}">
                      <a16:creationId xmlns:a16="http://schemas.microsoft.com/office/drawing/2014/main" id="{AF3F8EED-B567-43E0-8B31-5A5E7AFB2DA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</p:grpSp>
      </p:grpSp>
      <p:grpSp>
        <p:nvGrpSpPr>
          <p:cNvPr id="48" name="Group 47" hidden="1">
            <a:extLst>
              <a:ext uri="{FF2B5EF4-FFF2-40B4-BE49-F238E27FC236}">
                <a16:creationId xmlns:a16="http://schemas.microsoft.com/office/drawing/2014/main" id="{952B8C31-9649-4E69-B31C-D77394EE2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153659" y="716800"/>
            <a:ext cx="3838575" cy="5583025"/>
            <a:chOff x="199766" y="716800"/>
            <a:chExt cx="3838575" cy="55830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269D1249-EDCC-41AC-BA08-E670FB4E3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68" name="Freeform 64">
                <a:extLst>
                  <a:ext uri="{FF2B5EF4-FFF2-40B4-BE49-F238E27FC236}">
                    <a16:creationId xmlns:a16="http://schemas.microsoft.com/office/drawing/2014/main" id="{EA5EA6EB-846A-4897-AE83-5BDD96A4F2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69" name="Freeform 81">
                <a:extLst>
                  <a:ext uri="{FF2B5EF4-FFF2-40B4-BE49-F238E27FC236}">
                    <a16:creationId xmlns:a16="http://schemas.microsoft.com/office/drawing/2014/main" id="{185EF0DB-BE87-4CDD-823B-E665113797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70" name="Freeform 61">
                <a:extLst>
                  <a:ext uri="{FF2B5EF4-FFF2-40B4-BE49-F238E27FC236}">
                    <a16:creationId xmlns:a16="http://schemas.microsoft.com/office/drawing/2014/main" id="{9AC9E234-4400-46EB-92D7-9B53A68B91A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71" name="Freeform 78">
                <a:extLst>
                  <a:ext uri="{FF2B5EF4-FFF2-40B4-BE49-F238E27FC236}">
                    <a16:creationId xmlns:a16="http://schemas.microsoft.com/office/drawing/2014/main" id="{A0C06F74-3085-4BB3-9758-D974159759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72" name="Freeform 84">
                <a:extLst>
                  <a:ext uri="{FF2B5EF4-FFF2-40B4-BE49-F238E27FC236}">
                    <a16:creationId xmlns:a16="http://schemas.microsoft.com/office/drawing/2014/main" id="{9EA54D9F-32B0-4B48-B93A-B5A9E3DC6B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73" name="Freeform 87">
                <a:extLst>
                  <a:ext uri="{FF2B5EF4-FFF2-40B4-BE49-F238E27FC236}">
                    <a16:creationId xmlns:a16="http://schemas.microsoft.com/office/drawing/2014/main" id="{3858A715-B583-4779-A1D2-86822F2CB8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74" name="Freeform 60">
                <a:extLst>
                  <a:ext uri="{FF2B5EF4-FFF2-40B4-BE49-F238E27FC236}">
                    <a16:creationId xmlns:a16="http://schemas.microsoft.com/office/drawing/2014/main" id="{ECAE61B9-0396-4F89-85E9-EB174D639AF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75" name="Freeform 59">
                <a:extLst>
                  <a:ext uri="{FF2B5EF4-FFF2-40B4-BE49-F238E27FC236}">
                    <a16:creationId xmlns:a16="http://schemas.microsoft.com/office/drawing/2014/main" id="{46E4F030-726A-40ED-810F-C9F2379183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76" name="Freeform 62">
                <a:extLst>
                  <a:ext uri="{FF2B5EF4-FFF2-40B4-BE49-F238E27FC236}">
                    <a16:creationId xmlns:a16="http://schemas.microsoft.com/office/drawing/2014/main" id="{B3148C64-AE70-4F9D-B6CE-5C92B9922B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77" name="Freeform 65">
                <a:extLst>
                  <a:ext uri="{FF2B5EF4-FFF2-40B4-BE49-F238E27FC236}">
                    <a16:creationId xmlns:a16="http://schemas.microsoft.com/office/drawing/2014/main" id="{78C97992-BC56-40D7-A639-3D314871C8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78" name="Freeform 79">
                <a:extLst>
                  <a:ext uri="{FF2B5EF4-FFF2-40B4-BE49-F238E27FC236}">
                    <a16:creationId xmlns:a16="http://schemas.microsoft.com/office/drawing/2014/main" id="{469CAD99-0EFE-4B8E-922B-0C2BCFFD5D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79" name="Freeform 82">
                <a:extLst>
                  <a:ext uri="{FF2B5EF4-FFF2-40B4-BE49-F238E27FC236}">
                    <a16:creationId xmlns:a16="http://schemas.microsoft.com/office/drawing/2014/main" id="{1D00B441-E5A3-4411-9B05-8E09BFF62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80" name="Freeform 85">
                <a:extLst>
                  <a:ext uri="{FF2B5EF4-FFF2-40B4-BE49-F238E27FC236}">
                    <a16:creationId xmlns:a16="http://schemas.microsoft.com/office/drawing/2014/main" id="{3FFE4E0B-A703-4655-B55F-44B3A3902F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81" name="Freeform 88">
                <a:extLst>
                  <a:ext uri="{FF2B5EF4-FFF2-40B4-BE49-F238E27FC236}">
                    <a16:creationId xmlns:a16="http://schemas.microsoft.com/office/drawing/2014/main" id="{F19632C2-B953-4CD1-9EAA-5C1FEA3EFD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DBDC3951-9E4C-4062-9B43-3038D9058A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83" name="Line 63">
                  <a:extLst>
                    <a:ext uri="{FF2B5EF4-FFF2-40B4-BE49-F238E27FC236}">
                      <a16:creationId xmlns:a16="http://schemas.microsoft.com/office/drawing/2014/main" id="{2764EF0E-A104-46C9-B242-778009E49ED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84" name="Line 66">
                  <a:extLst>
                    <a:ext uri="{FF2B5EF4-FFF2-40B4-BE49-F238E27FC236}">
                      <a16:creationId xmlns:a16="http://schemas.microsoft.com/office/drawing/2014/main" id="{D0A8B652-41E0-456C-9C9F-1F0EC00891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85" name="Line 67">
                  <a:extLst>
                    <a:ext uri="{FF2B5EF4-FFF2-40B4-BE49-F238E27FC236}">
                      <a16:creationId xmlns:a16="http://schemas.microsoft.com/office/drawing/2014/main" id="{802E547A-C876-460C-B6A4-BCE8D39DA0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86" name="Line 80">
                  <a:extLst>
                    <a:ext uri="{FF2B5EF4-FFF2-40B4-BE49-F238E27FC236}">
                      <a16:creationId xmlns:a16="http://schemas.microsoft.com/office/drawing/2014/main" id="{00363E6C-7B8D-4E1D-A93E-E73306E130D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87" name="Line 83">
                  <a:extLst>
                    <a:ext uri="{FF2B5EF4-FFF2-40B4-BE49-F238E27FC236}">
                      <a16:creationId xmlns:a16="http://schemas.microsoft.com/office/drawing/2014/main" id="{206E174F-B8D0-4FFD-A1B5-56BFC5CCE94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88" name="Line 86">
                  <a:extLst>
                    <a:ext uri="{FF2B5EF4-FFF2-40B4-BE49-F238E27FC236}">
                      <a16:creationId xmlns:a16="http://schemas.microsoft.com/office/drawing/2014/main" id="{3A10191E-76B5-4841-B32D-0DF6EAB639B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89" name="Line 89">
                  <a:extLst>
                    <a:ext uri="{FF2B5EF4-FFF2-40B4-BE49-F238E27FC236}">
                      <a16:creationId xmlns:a16="http://schemas.microsoft.com/office/drawing/2014/main" id="{CF67EF0B-5FE7-4D99-8B38-95B1706F07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B39CF0F-2997-4D96-8F17-211C97D87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6408937D-7FFE-4D6C-AF79-1F60035CC7C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64" name="Straight Connector 63">
                  <a:extLst>
                    <a:ext uri="{FF2B5EF4-FFF2-40B4-BE49-F238E27FC236}">
                      <a16:creationId xmlns:a16="http://schemas.microsoft.com/office/drawing/2014/main" id="{749AA60A-BD5D-4647-AE8A-DF411C654B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Grp="1" noRot="1" noChangeAspect="1" noMove="1" noResize="1" noEditPoints="1" noAdjustHandles="1" noChangeArrowheads="1" noChangeShapeType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>
                  <a:extLst>
                    <a:ext uri="{FF2B5EF4-FFF2-40B4-BE49-F238E27FC236}">
                      <a16:creationId xmlns:a16="http://schemas.microsoft.com/office/drawing/2014/main" id="{3F335D2B-768D-4700-A35C-F54A7BD3525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Grp="1" noRot="1" noChangeAspect="1" noMove="1" noResize="1" noEditPoints="1" noAdjustHandles="1" noChangeArrowheads="1" noChangeShapeType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Rectangle 30">
                  <a:extLst>
                    <a:ext uri="{FF2B5EF4-FFF2-40B4-BE49-F238E27FC236}">
                      <a16:creationId xmlns:a16="http://schemas.microsoft.com/office/drawing/2014/main" id="{B6F1EDEE-EDB1-4759-9339-8F60B631A31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US"/>
                </a:p>
              </p:txBody>
            </p:sp>
            <p:sp>
              <p:nvSpPr>
                <p:cNvPr id="67" name="Rectangle 30">
                  <a:extLst>
                    <a:ext uri="{FF2B5EF4-FFF2-40B4-BE49-F238E27FC236}">
                      <a16:creationId xmlns:a16="http://schemas.microsoft.com/office/drawing/2014/main" id="{305D4D3B-BD5E-44BE-BE6A-4C918459301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US"/>
                </a:p>
              </p:txBody>
            </p:sp>
          </p:grp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30748E9E-1F8D-4FB9-89D6-F5B35B5049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62" name="Freeform: Shape 61">
                  <a:extLst>
                    <a:ext uri="{FF2B5EF4-FFF2-40B4-BE49-F238E27FC236}">
                      <a16:creationId xmlns:a16="http://schemas.microsoft.com/office/drawing/2014/main" id="{B56CFFBA-D942-451F-B4E0-133DEA264B0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3" name="Freeform: Shape 62">
                  <a:extLst>
                    <a:ext uri="{FF2B5EF4-FFF2-40B4-BE49-F238E27FC236}">
                      <a16:creationId xmlns:a16="http://schemas.microsoft.com/office/drawing/2014/main" id="{1B25F38B-03B2-435D-82ED-142D2AB4D19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E1A0A593-F414-4B02-A355-AC7A50A7E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1BA06E81-194E-43F2-B418-BF8101EAAE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57" name="Freeform 68">
                  <a:extLst>
                    <a:ext uri="{FF2B5EF4-FFF2-40B4-BE49-F238E27FC236}">
                      <a16:creationId xmlns:a16="http://schemas.microsoft.com/office/drawing/2014/main" id="{ABE6BF78-8FF2-4595-9072-48ACEBE207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58" name="Freeform 69">
                  <a:extLst>
                    <a:ext uri="{FF2B5EF4-FFF2-40B4-BE49-F238E27FC236}">
                      <a16:creationId xmlns:a16="http://schemas.microsoft.com/office/drawing/2014/main" id="{E182745B-1C12-49AC-97AD-501D806E9F6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59" name="Line 70">
                  <a:extLst>
                    <a:ext uri="{FF2B5EF4-FFF2-40B4-BE49-F238E27FC236}">
                      <a16:creationId xmlns:a16="http://schemas.microsoft.com/office/drawing/2014/main" id="{56B38515-A1C4-46D9-AEC6-E55E1CB7330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C9A4424F-2DA0-4E5A-9291-0A5FCE5575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54" name="Freeform 68">
                  <a:extLst>
                    <a:ext uri="{FF2B5EF4-FFF2-40B4-BE49-F238E27FC236}">
                      <a16:creationId xmlns:a16="http://schemas.microsoft.com/office/drawing/2014/main" id="{8609BA22-8E70-41AA-BACA-C9F8A789B2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55" name="Freeform 69">
                  <a:extLst>
                    <a:ext uri="{FF2B5EF4-FFF2-40B4-BE49-F238E27FC236}">
                      <a16:creationId xmlns:a16="http://schemas.microsoft.com/office/drawing/2014/main" id="{C2F49FC5-EFC3-4A02-9782-EC06564A94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56" name="Line 70">
                  <a:extLst>
                    <a:ext uri="{FF2B5EF4-FFF2-40B4-BE49-F238E27FC236}">
                      <a16:creationId xmlns:a16="http://schemas.microsoft.com/office/drawing/2014/main" id="{782187F0-090B-4C65-B604-5DD33B4FF2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</p:grpSp>
      </p:grp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3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7C0FA93-7C0D-4CC0-BB42-DF569688E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563402"/>
            <a:ext cx="4075200" cy="2058573"/>
          </a:xfrm>
        </p:spPr>
        <p:txBody>
          <a:bodyPr rtlCol="0">
            <a:noAutofit/>
          </a:bodyPr>
          <a:lstStyle>
            <a:lvl1pPr algn="ctr"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0" name="Subtitle 7">
            <a:extLst>
              <a:ext uri="{FF2B5EF4-FFF2-40B4-BE49-F238E27FC236}">
                <a16:creationId xmlns:a16="http://schemas.microsoft.com/office/drawing/2014/main" id="{C2777538-58E6-494C-A27B-B70346B0F3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0000" y="4248000"/>
            <a:ext cx="4075200" cy="1520975"/>
          </a:xfrm>
        </p:spPr>
        <p:txBody>
          <a:bodyPr rtlCol="0">
            <a:norm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Subtitle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C9D32952-2D0C-4A3E-9354-E014C71789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54800" y="563563"/>
            <a:ext cx="4995863" cy="2706687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2FA415D-7F98-4C81-A18F-A114BF021CC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54800" y="3587750"/>
            <a:ext cx="4995863" cy="2698750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grpSp>
        <p:nvGrpSpPr>
          <p:cNvPr id="6" name="Group 5" hidden="1">
            <a:extLst>
              <a:ext uri="{FF2B5EF4-FFF2-40B4-BE49-F238E27FC236}">
                <a16:creationId xmlns:a16="http://schemas.microsoft.com/office/drawing/2014/main" id="{36D3DA45-FD99-405B-8BF9-260DD97C0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19525" y="2840038"/>
            <a:ext cx="2216150" cy="1177924"/>
            <a:chOff x="4987925" y="2840038"/>
            <a:chExt cx="2216150" cy="117792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5C2A03C-F372-4C6D-929D-FD97AD439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8FEDBB3-0BD6-41BC-BB57-9FEC2E96C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7D12B81D-3F14-4DA1-BECA-669824832A0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4" name="Freeform 68">
                  <a:extLst>
                    <a:ext uri="{FF2B5EF4-FFF2-40B4-BE49-F238E27FC236}">
                      <a16:creationId xmlns:a16="http://schemas.microsoft.com/office/drawing/2014/main" id="{EA11E57D-88DD-4899-907A-2A5772002FE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5" name="Freeform 69">
                  <a:extLst>
                    <a:ext uri="{FF2B5EF4-FFF2-40B4-BE49-F238E27FC236}">
                      <a16:creationId xmlns:a16="http://schemas.microsoft.com/office/drawing/2014/main" id="{7A5AEE18-30A4-4777-975F-02D107A171B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6" name="Line 70">
                  <a:extLst>
                    <a:ext uri="{FF2B5EF4-FFF2-40B4-BE49-F238E27FC236}">
                      <a16:creationId xmlns:a16="http://schemas.microsoft.com/office/drawing/2014/main" id="{39EA21FB-AE36-478E-9770-CB842814390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BC45D5C4-2D3A-4F84-BED1-D9B75234B0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1" name="Freeform 68">
                  <a:extLst>
                    <a:ext uri="{FF2B5EF4-FFF2-40B4-BE49-F238E27FC236}">
                      <a16:creationId xmlns:a16="http://schemas.microsoft.com/office/drawing/2014/main" id="{259762E8-7432-4501-9FE5-92B04D37C76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2" name="Freeform 69">
                  <a:extLst>
                    <a:ext uri="{FF2B5EF4-FFF2-40B4-BE49-F238E27FC236}">
                      <a16:creationId xmlns:a16="http://schemas.microsoft.com/office/drawing/2014/main" id="{FF91FD3E-0148-4B50-8906-7D9CD382A3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  <p:sp>
              <p:nvSpPr>
                <p:cNvPr id="13" name="Line 70">
                  <a:extLst>
                    <a:ext uri="{FF2B5EF4-FFF2-40B4-BE49-F238E27FC236}">
                      <a16:creationId xmlns:a16="http://schemas.microsoft.com/office/drawing/2014/main" id="{506FA1AD-488A-4FD4-A79F-4343698EA73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3872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F2BD96E-3838-45D2-9031-D3AF67C920A5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7205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9595"/>
            <a:ext cx="10515600" cy="4154488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F2BD96E-3838-45D2-9031-D3AF67C920A5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3725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4726" y="4217899"/>
            <a:ext cx="4079874" cy="1132373"/>
          </a:xfrm>
        </p:spPr>
        <p:txBody>
          <a:bodyPr rtlCol="0" anchor="t">
            <a:noAutofit/>
          </a:bodyPr>
          <a:lstStyle>
            <a:lvl1pPr algn="ctr"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4726" y="1541995"/>
            <a:ext cx="4079874" cy="2457819"/>
          </a:xfrm>
        </p:spPr>
        <p:txBody>
          <a:bodyPr rtlCol="0" anchor="b">
            <a:normAutofit/>
          </a:bodyPr>
          <a:lstStyle>
            <a:lvl1pPr marL="0" indent="0" algn="ctr">
              <a:lnSpc>
                <a:spcPct val="125000"/>
              </a:lnSpc>
              <a:buNone/>
              <a:defRPr sz="32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E0B6C055-B48A-412B-88B0-737289AC0BD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750" y="536575"/>
            <a:ext cx="2366963" cy="2760663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4" name="Picture Placeholder 42">
            <a:extLst>
              <a:ext uri="{FF2B5EF4-FFF2-40B4-BE49-F238E27FC236}">
                <a16:creationId xmlns:a16="http://schemas.microsoft.com/office/drawing/2014/main" id="{AE13F241-D0A7-491D-81D3-CB64502914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174887" y="543842"/>
            <a:ext cx="2366963" cy="2760663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6" name="Picture Placeholder 42">
            <a:extLst>
              <a:ext uri="{FF2B5EF4-FFF2-40B4-BE49-F238E27FC236}">
                <a16:creationId xmlns:a16="http://schemas.microsoft.com/office/drawing/2014/main" id="{DC189B8E-5A5B-400F-8F5F-63F61759E08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9642" y="3563566"/>
            <a:ext cx="2366963" cy="2760663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7" name="Picture Placeholder 42">
            <a:extLst>
              <a:ext uri="{FF2B5EF4-FFF2-40B4-BE49-F238E27FC236}">
                <a16:creationId xmlns:a16="http://schemas.microsoft.com/office/drawing/2014/main" id="{07055732-D9B3-42AF-9ADA-0D1F8DC2D5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174779" y="3570833"/>
            <a:ext cx="2366963" cy="2760663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8" name="Date Placeholder 47">
            <a:extLst>
              <a:ext uri="{FF2B5EF4-FFF2-40B4-BE49-F238E27FC236}">
                <a16:creationId xmlns:a16="http://schemas.microsoft.com/office/drawing/2014/main" id="{5B51C357-082C-45A5-80C8-69FD4B94D329}"/>
              </a:ext>
            </a:extLst>
          </p:cNvPr>
          <p:cNvSpPr txBox="1">
            <a:spLocks/>
          </p:cNvSpPr>
          <p:nvPr userDrawn="1"/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 cap="all" spc="200" baseline="0">
                <a:solidFill>
                  <a:schemeClr val="tx1">
                    <a:alpha val="6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GB" noProof="0"/>
              <a:t>20XX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7ED9792-4CB9-419E-9961-050A9E00E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0" y="540000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 hidden="1">
            <a:extLst>
              <a:ext uri="{FF2B5EF4-FFF2-40B4-BE49-F238E27FC236}">
                <a16:creationId xmlns:a16="http://schemas.microsoft.com/office/drawing/2014/main" id="{E1EC9E08-1228-4409-88CC-9D1927E8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8100000" flipH="1">
            <a:off x="6674373" y="402322"/>
            <a:ext cx="641184" cy="1069728"/>
            <a:chOff x="6484111" y="2967038"/>
            <a:chExt cx="641184" cy="106972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A892AB7-AE89-4F73-AE0D-3503473E251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25" name="Freeform 68">
                <a:extLst>
                  <a:ext uri="{FF2B5EF4-FFF2-40B4-BE49-F238E27FC236}">
                    <a16:creationId xmlns:a16="http://schemas.microsoft.com/office/drawing/2014/main" id="{734AFAA3-AA68-425A-834B-00F9D3690B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26" name="Freeform 69">
                <a:extLst>
                  <a:ext uri="{FF2B5EF4-FFF2-40B4-BE49-F238E27FC236}">
                    <a16:creationId xmlns:a16="http://schemas.microsoft.com/office/drawing/2014/main" id="{36ED0F24-8619-4AED-A07A-D075DF2AF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27" name="Line 70">
                <a:extLst>
                  <a:ext uri="{FF2B5EF4-FFF2-40B4-BE49-F238E27FC236}">
                    <a16:creationId xmlns:a16="http://schemas.microsoft.com/office/drawing/2014/main" id="{21E04150-0D06-4DFB-A73B-66DED0A5CF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A3C053E-6843-4D44-A64D-A37FD38410B0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22" name="Freeform 68">
                <a:extLst>
                  <a:ext uri="{FF2B5EF4-FFF2-40B4-BE49-F238E27FC236}">
                    <a16:creationId xmlns:a16="http://schemas.microsoft.com/office/drawing/2014/main" id="{A84DD506-3B91-4CE4-AE62-8E2FCA17D9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23" name="Freeform 69">
                <a:extLst>
                  <a:ext uri="{FF2B5EF4-FFF2-40B4-BE49-F238E27FC236}">
                    <a16:creationId xmlns:a16="http://schemas.microsoft.com/office/drawing/2014/main" id="{18C6659C-7CBF-419E-B2AB-53A6FBB4FF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24" name="Line 70">
                <a:extLst>
                  <a:ext uri="{FF2B5EF4-FFF2-40B4-BE49-F238E27FC236}">
                    <a16:creationId xmlns:a16="http://schemas.microsoft.com/office/drawing/2014/main" id="{C7B1B371-3EFF-4F0E-8B44-1A397B69DD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</p:grpSp>
      </p:grpSp>
      <p:sp>
        <p:nvSpPr>
          <p:cNvPr id="29" name="Footer Placeholder 48">
            <a:extLst>
              <a:ext uri="{FF2B5EF4-FFF2-40B4-BE49-F238E27FC236}">
                <a16:creationId xmlns:a16="http://schemas.microsoft.com/office/drawing/2014/main" id="{B217CCF8-D1B0-4B96-AF9D-78BFAEE6D77D}"/>
              </a:ext>
            </a:extLst>
          </p:cNvPr>
          <p:cNvSpPr txBox="1">
            <a:spLocks/>
          </p:cNvSpPr>
          <p:nvPr userDrawn="1"/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cap="all" spc="300" baseline="0">
                <a:solidFill>
                  <a:schemeClr val="tx1">
                    <a:alpha val="6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GB" noProof="0"/>
              <a:t>Sample Footer Text</a:t>
            </a:r>
          </a:p>
        </p:txBody>
      </p:sp>
      <p:grpSp>
        <p:nvGrpSpPr>
          <p:cNvPr id="30" name="Group 29" hidden="1">
            <a:extLst>
              <a:ext uri="{FF2B5EF4-FFF2-40B4-BE49-F238E27FC236}">
                <a16:creationId xmlns:a16="http://schemas.microsoft.com/office/drawing/2014/main" id="{615108B9-F897-467F-809F-6A4A2AE7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8900000" flipH="1">
            <a:off x="11020475" y="5368081"/>
            <a:ext cx="641184" cy="1069728"/>
            <a:chOff x="6484111" y="2967038"/>
            <a:chExt cx="641184" cy="1069728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6413051-FD79-4060-A702-60F38BF4A35C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36" name="Freeform 68">
                <a:extLst>
                  <a:ext uri="{FF2B5EF4-FFF2-40B4-BE49-F238E27FC236}">
                    <a16:creationId xmlns:a16="http://schemas.microsoft.com/office/drawing/2014/main" id="{B764F2D9-1B19-42EA-9AF0-6050DDABAA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7" name="Freeform 69">
                <a:extLst>
                  <a:ext uri="{FF2B5EF4-FFF2-40B4-BE49-F238E27FC236}">
                    <a16:creationId xmlns:a16="http://schemas.microsoft.com/office/drawing/2014/main" id="{557F4B3F-3926-4C1D-ABBF-B238098717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8" name="Line 70">
                <a:extLst>
                  <a:ext uri="{FF2B5EF4-FFF2-40B4-BE49-F238E27FC236}">
                    <a16:creationId xmlns:a16="http://schemas.microsoft.com/office/drawing/2014/main" id="{81E74331-4EEB-49F8-912F-1DF74636E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88BEEF7-57D3-43D4-9EBA-6948ED40B433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33" name="Freeform 68">
                <a:extLst>
                  <a:ext uri="{FF2B5EF4-FFF2-40B4-BE49-F238E27FC236}">
                    <a16:creationId xmlns:a16="http://schemas.microsoft.com/office/drawing/2014/main" id="{0CD7B047-B489-4D5B-9C32-1BA667136A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4" name="Freeform 69">
                <a:extLst>
                  <a:ext uri="{FF2B5EF4-FFF2-40B4-BE49-F238E27FC236}">
                    <a16:creationId xmlns:a16="http://schemas.microsoft.com/office/drawing/2014/main" id="{2B703141-C1B3-4AFF-991F-D77B298AE8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5" name="Line 70">
                <a:extLst>
                  <a:ext uri="{FF2B5EF4-FFF2-40B4-BE49-F238E27FC236}">
                    <a16:creationId xmlns:a16="http://schemas.microsoft.com/office/drawing/2014/main" id="{FEEBB32D-FA5C-432C-B55F-1F74A4D13F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</p:grpSp>
      </p:grpSp>
      <p:sp>
        <p:nvSpPr>
          <p:cNvPr id="39" name="Slide Number Placeholder 49">
            <a:extLst>
              <a:ext uri="{FF2B5EF4-FFF2-40B4-BE49-F238E27FC236}">
                <a16:creationId xmlns:a16="http://schemas.microsoft.com/office/drawing/2014/main" id="{FAE9A1BE-DDB9-4362-A4F6-BE1A07DBF6F1}"/>
              </a:ext>
            </a:extLst>
          </p:cNvPr>
          <p:cNvSpPr txBox="1">
            <a:spLocks/>
          </p:cNvSpPr>
          <p:nvPr userDrawn="1"/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spc="200" baseline="0">
                <a:solidFill>
                  <a:schemeClr val="tx1">
                    <a:alpha val="6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D39607A7-8386-47DB-8578-DDEDD194E5D4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8376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C50FC60-9736-40BD-8EF0-51BD0477167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66813" y="2479675"/>
            <a:ext cx="1587500" cy="2330450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7D564077-E600-44C8-B691-00C1C3ECC1C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8885" y="2479675"/>
            <a:ext cx="1587500" cy="2330450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6" name="Picture Placeholder 13">
            <a:extLst>
              <a:ext uri="{FF2B5EF4-FFF2-40B4-BE49-F238E27FC236}">
                <a16:creationId xmlns:a16="http://schemas.microsoft.com/office/drawing/2014/main" id="{5EF6670B-24A6-4EC1-AB19-83414A6BF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02249" y="2479675"/>
            <a:ext cx="1587500" cy="2330450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DCE770BA-A562-4780-AEC9-94BC0C7C53F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4764" y="2479675"/>
            <a:ext cx="1587500" cy="2330450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C627DB31-AE80-40F1-A5C7-E1FBE1521BD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37688" y="2479675"/>
            <a:ext cx="1587500" cy="2330450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A79604-04BA-44C3-8188-694F8E9C2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26000" y="1911592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27">
            <a:extLst>
              <a:ext uri="{FF2B5EF4-FFF2-40B4-BE49-F238E27FC236}">
                <a16:creationId xmlns:a16="http://schemas.microsoft.com/office/drawing/2014/main" id="{325542BB-A1DE-421A-898F-007CCBCC104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66813" y="5094555"/>
            <a:ext cx="1587499" cy="35029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27">
            <a:extLst>
              <a:ext uri="{FF2B5EF4-FFF2-40B4-BE49-F238E27FC236}">
                <a16:creationId xmlns:a16="http://schemas.microsoft.com/office/drawing/2014/main" id="{95E87339-255E-4557-9768-A292ED25DB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6813" y="5371723"/>
            <a:ext cx="1587499" cy="350292"/>
          </a:xfrm>
        </p:spPr>
        <p:txBody>
          <a:bodyPr rtlCol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1" name="Text Placeholder 27">
            <a:extLst>
              <a:ext uri="{FF2B5EF4-FFF2-40B4-BE49-F238E27FC236}">
                <a16:creationId xmlns:a16="http://schemas.microsoft.com/office/drawing/2014/main" id="{969EC781-370F-41FC-AD76-0728B465E51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28885" y="5094555"/>
            <a:ext cx="1587499" cy="35029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2" name="Text Placeholder 27">
            <a:extLst>
              <a:ext uri="{FF2B5EF4-FFF2-40B4-BE49-F238E27FC236}">
                <a16:creationId xmlns:a16="http://schemas.microsoft.com/office/drawing/2014/main" id="{50C960BB-D9A3-417D-87D9-E93363FB585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228885" y="5371723"/>
            <a:ext cx="1587499" cy="350292"/>
          </a:xfrm>
        </p:spPr>
        <p:txBody>
          <a:bodyPr rtlCol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3" name="Text Placeholder 27">
            <a:extLst>
              <a:ext uri="{FF2B5EF4-FFF2-40B4-BE49-F238E27FC236}">
                <a16:creationId xmlns:a16="http://schemas.microsoft.com/office/drawing/2014/main" id="{714B566C-453D-4E47-8BE0-2EF7145AD3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302249" y="5094555"/>
            <a:ext cx="1587499" cy="35029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4" name="Text Placeholder 27">
            <a:extLst>
              <a:ext uri="{FF2B5EF4-FFF2-40B4-BE49-F238E27FC236}">
                <a16:creationId xmlns:a16="http://schemas.microsoft.com/office/drawing/2014/main" id="{8C9D423F-AE1B-476A-AC7E-F34CE6ABFA3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302249" y="5371723"/>
            <a:ext cx="1587499" cy="350292"/>
          </a:xfrm>
        </p:spPr>
        <p:txBody>
          <a:bodyPr rtlCol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5" name="Text Placeholder 27">
            <a:extLst>
              <a:ext uri="{FF2B5EF4-FFF2-40B4-BE49-F238E27FC236}">
                <a16:creationId xmlns:a16="http://schemas.microsoft.com/office/drawing/2014/main" id="{F25DCDC4-ECAE-47AB-8ED3-07D8D33BF18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364765" y="5094555"/>
            <a:ext cx="1587499" cy="35029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6" name="Text Placeholder 27">
            <a:extLst>
              <a:ext uri="{FF2B5EF4-FFF2-40B4-BE49-F238E27FC236}">
                <a16:creationId xmlns:a16="http://schemas.microsoft.com/office/drawing/2014/main" id="{1A7D8398-681A-475F-9624-02EFB0099D5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364765" y="5371723"/>
            <a:ext cx="1587499" cy="350292"/>
          </a:xfrm>
        </p:spPr>
        <p:txBody>
          <a:bodyPr rtlCol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7">
            <a:extLst>
              <a:ext uri="{FF2B5EF4-FFF2-40B4-BE49-F238E27FC236}">
                <a16:creationId xmlns:a16="http://schemas.microsoft.com/office/drawing/2014/main" id="{9692C358-06E1-468E-90F8-9F5F3918233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437688" y="5094555"/>
            <a:ext cx="1587499" cy="35029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2167CC03-B865-47EB-83C3-CA5CDC584C0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437688" y="5371723"/>
            <a:ext cx="1587499" cy="350292"/>
          </a:xfrm>
        </p:spPr>
        <p:txBody>
          <a:bodyPr rtlCol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8530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305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1197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3" r:id="rId3"/>
    <p:sldLayoutId id="2147483678" r:id="rId4"/>
    <p:sldLayoutId id="2147483660" r:id="rId5"/>
    <p:sldLayoutId id="2147483680" r:id="rId6"/>
    <p:sldLayoutId id="2147483679" r:id="rId7"/>
    <p:sldLayoutId id="2147483677" r:id="rId8"/>
    <p:sldLayoutId id="2147483662" r:id="rId9"/>
    <p:sldLayoutId id="2147483663" r:id="rId10"/>
    <p:sldLayoutId id="2147483671" r:id="rId11"/>
    <p:sldLayoutId id="2147483676" r:id="rId12"/>
    <p:sldLayoutId id="2147483674" r:id="rId13"/>
    <p:sldLayoutId id="2147483682" r:id="rId14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  <p15:guide id="30" orient="horz" pos="2160" userDrawn="1">
          <p15:clr>
            <a:srgbClr val="A4A3A4"/>
          </p15:clr>
        </p15:guide>
        <p15:guide id="31" pos="3840" userDrawn="1">
          <p15:clr>
            <a:srgbClr val="A4A3A4"/>
          </p15:clr>
        </p15:guide>
        <p15:guide id="32" pos="240" userDrawn="1">
          <p15:clr>
            <a:srgbClr val="547EBF"/>
          </p15:clr>
        </p15:guide>
        <p15:guide id="33" orient="horz" pos="240" userDrawn="1">
          <p15:clr>
            <a:srgbClr val="547EBF"/>
          </p15:clr>
        </p15:guide>
        <p15:guide id="34" pos="7440" userDrawn="1">
          <p15:clr>
            <a:srgbClr val="547EBF"/>
          </p15:clr>
        </p15:guide>
        <p15:guide id="35" orient="horz" pos="4080" userDrawn="1">
          <p15:clr>
            <a:srgbClr val="547EBF"/>
          </p15:clr>
        </p15:guide>
        <p15:guide id="36" pos="3960" userDrawn="1">
          <p15:clr>
            <a:srgbClr val="547EBF"/>
          </p15:clr>
        </p15:guide>
        <p15:guide id="37" pos="3720" userDrawn="1">
          <p15:clr>
            <a:srgbClr val="547EBF"/>
          </p15:clr>
        </p15:guide>
        <p15:guide id="38" pos="2112" userDrawn="1">
          <p15:clr>
            <a:srgbClr val="547EBF"/>
          </p15:clr>
        </p15:guide>
        <p15:guide id="39" pos="1848" userDrawn="1">
          <p15:clr>
            <a:srgbClr val="547EBF"/>
          </p15:clr>
        </p15:guide>
        <p15:guide id="40" pos="5568" userDrawn="1">
          <p15:clr>
            <a:srgbClr val="547EBF"/>
          </p15:clr>
        </p15:guide>
        <p15:guide id="41" pos="5832" userDrawn="1">
          <p15:clr>
            <a:srgbClr val="547EBF"/>
          </p15:clr>
        </p15:guide>
        <p15:guide id="42" pos="4968" userDrawn="1">
          <p15:clr>
            <a:srgbClr val="9FCC3B"/>
          </p15:clr>
        </p15:guide>
        <p15:guide id="43" pos="5208" userDrawn="1">
          <p15:clr>
            <a:srgbClr val="9FCC3B"/>
          </p15:clr>
        </p15:guide>
        <p15:guide id="44" pos="2712" userDrawn="1">
          <p15:clr>
            <a:srgbClr val="9FCC3B"/>
          </p15:clr>
        </p15:guide>
        <p15:guide id="45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849CFE9-A2BB-9D7C-AE4A-A20340E94F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D430E3-4D97-19AA-49DE-C326511FACF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0445" r="6112" b="9246"/>
          <a:stretch/>
        </p:blipFill>
        <p:spPr>
          <a:xfrm>
            <a:off x="0" y="0"/>
            <a:ext cx="7487204" cy="44370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207EE6-4B31-D5BA-F28D-99966EBB1F1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9026" r="2877"/>
          <a:stretch/>
        </p:blipFill>
        <p:spPr>
          <a:xfrm>
            <a:off x="4327666" y="2420910"/>
            <a:ext cx="7661934" cy="4437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700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0AFD-00FB-B358-8707-AEB2AF737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624ACB-D232-DD7E-EE06-B2103EBDB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982" y="2636170"/>
            <a:ext cx="6847778" cy="4221829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30D3D12-150C-AC43-FC38-C7C4908C1E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5097"/>
          <a:stretch/>
        </p:blipFill>
        <p:spPr>
          <a:xfrm>
            <a:off x="-1" y="0"/>
            <a:ext cx="7256789" cy="3915052"/>
          </a:xfrm>
        </p:spPr>
      </p:pic>
    </p:spTree>
    <p:extLst>
      <p:ext uri="{BB962C8B-B14F-4D97-AF65-F5344CB8AC3E}">
        <p14:creationId xmlns:p14="http://schemas.microsoft.com/office/powerpoint/2010/main" val="1152359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C51A100-C83C-68B8-4A7E-DCDEFF430092}"/>
              </a:ext>
            </a:extLst>
          </p:cNvPr>
          <p:cNvSpPr txBox="1"/>
          <p:nvPr/>
        </p:nvSpPr>
        <p:spPr>
          <a:xfrm>
            <a:off x="-143359" y="1067488"/>
            <a:ext cx="609858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/>
              <a:t>26 ÷ 2 =</a:t>
            </a:r>
          </a:p>
          <a:p>
            <a:pPr algn="ctr"/>
            <a:endParaRPr lang="en-GB" sz="4400" dirty="0"/>
          </a:p>
          <a:p>
            <a:pPr algn="ctr"/>
            <a:endParaRPr lang="en-GB" sz="4400" dirty="0"/>
          </a:p>
          <a:p>
            <a:pPr algn="ctr"/>
            <a:r>
              <a:rPr lang="en-GB" sz="4400" dirty="0"/>
              <a:t>69 ÷ 3 =</a:t>
            </a:r>
          </a:p>
          <a:p>
            <a:pPr algn="ctr"/>
            <a:endParaRPr lang="en-GB" sz="4400" dirty="0"/>
          </a:p>
          <a:p>
            <a:pPr algn="ctr"/>
            <a:endParaRPr lang="en-GB" sz="4400" dirty="0"/>
          </a:p>
          <a:p>
            <a:pPr algn="ctr"/>
            <a:r>
              <a:rPr lang="en-GB" sz="4400" dirty="0"/>
              <a:t>48 ÷ 4= 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DB6F2646-27CB-F0A9-76D6-81C3EDC94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142928"/>
              </p:ext>
            </p:extLst>
          </p:nvPr>
        </p:nvGraphicFramePr>
        <p:xfrm>
          <a:off x="5955222" y="933131"/>
          <a:ext cx="1454047" cy="902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047">
                  <a:extLst>
                    <a:ext uri="{9D8B030D-6E8A-4147-A177-3AD203B41FA5}">
                      <a16:colId xmlns:a16="http://schemas.microsoft.com/office/drawing/2014/main" val="1420050328"/>
                    </a:ext>
                  </a:extLst>
                </a:gridCol>
              </a:tblGrid>
              <a:tr h="90299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785365"/>
                  </a:ext>
                </a:extLst>
              </a:tr>
            </a:tbl>
          </a:graphicData>
        </a:graphic>
      </p:graphicFrame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3986AC33-5B36-4EE8-B914-889606B2A3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841973"/>
              </p:ext>
            </p:extLst>
          </p:nvPr>
        </p:nvGraphicFramePr>
        <p:xfrm>
          <a:off x="5955221" y="3083787"/>
          <a:ext cx="1454047" cy="902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047">
                  <a:extLst>
                    <a:ext uri="{9D8B030D-6E8A-4147-A177-3AD203B41FA5}">
                      <a16:colId xmlns:a16="http://schemas.microsoft.com/office/drawing/2014/main" val="1420050328"/>
                    </a:ext>
                  </a:extLst>
                </a:gridCol>
              </a:tblGrid>
              <a:tr h="90299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785365"/>
                  </a:ext>
                </a:extLst>
              </a:tr>
            </a:tbl>
          </a:graphicData>
        </a:graphic>
      </p:graphicFrame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id="{1DA17505-F677-E721-840D-50A8C9A5F8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6999658"/>
              </p:ext>
            </p:extLst>
          </p:nvPr>
        </p:nvGraphicFramePr>
        <p:xfrm>
          <a:off x="5955222" y="5234443"/>
          <a:ext cx="1454047" cy="902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047">
                  <a:extLst>
                    <a:ext uri="{9D8B030D-6E8A-4147-A177-3AD203B41FA5}">
                      <a16:colId xmlns:a16="http://schemas.microsoft.com/office/drawing/2014/main" val="1420050328"/>
                    </a:ext>
                  </a:extLst>
                </a:gridCol>
              </a:tblGrid>
              <a:tr h="90299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785365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A2454F79-670F-9758-C186-32C21D8C878A}"/>
              </a:ext>
            </a:extLst>
          </p:cNvPr>
          <p:cNvSpPr txBox="1"/>
          <p:nvPr/>
        </p:nvSpPr>
        <p:spPr>
          <a:xfrm>
            <a:off x="5385595" y="1008609"/>
            <a:ext cx="569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FB3FAE-84DC-2B57-295A-4D29FDFDF4EA}"/>
              </a:ext>
            </a:extLst>
          </p:cNvPr>
          <p:cNvSpPr txBox="1"/>
          <p:nvPr/>
        </p:nvSpPr>
        <p:spPr>
          <a:xfrm>
            <a:off x="6112619" y="1008609"/>
            <a:ext cx="1032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26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0988FF-7501-768B-C8DC-B958DE159B10}"/>
              </a:ext>
            </a:extLst>
          </p:cNvPr>
          <p:cNvSpPr txBox="1"/>
          <p:nvPr/>
        </p:nvSpPr>
        <p:spPr>
          <a:xfrm>
            <a:off x="1115878" y="185980"/>
            <a:ext cx="3704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>
                <a:solidFill>
                  <a:srgbClr val="7030A0"/>
                </a:solidFill>
              </a:rPr>
              <a:t>Quick recap!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DD80B-0046-4B0B-8741-6851B19CE4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7341" y="666428"/>
            <a:ext cx="9938930" cy="4324026"/>
          </a:xfrm>
        </p:spPr>
        <p:txBody>
          <a:bodyPr/>
          <a:lstStyle/>
          <a:p>
            <a:pPr algn="l"/>
            <a:r>
              <a:rPr lang="en-GB" u="sng" dirty="0">
                <a:latin typeface="Aptos" panose="020B0004020202020204" pitchFamily="34" charset="0"/>
              </a:rPr>
              <a:t>27.1.25</a:t>
            </a:r>
            <a:br>
              <a:rPr lang="en-GB" u="sng" dirty="0">
                <a:latin typeface="Aptos" panose="020B0004020202020204" pitchFamily="34" charset="0"/>
              </a:rPr>
            </a:br>
            <a:r>
              <a:rPr lang="en-GB" u="sng" dirty="0">
                <a:latin typeface="Aptos" panose="020B0004020202020204" pitchFamily="34" charset="0"/>
              </a:rPr>
              <a:t>LO</a:t>
            </a:r>
            <a:r>
              <a:rPr lang="en-GB" u="sng" cap="none" dirty="0">
                <a:latin typeface="Aptos" panose="020B0004020202020204" pitchFamily="34" charset="0"/>
              </a:rPr>
              <a:t>: to use short division (with exchange). </a:t>
            </a:r>
            <a:endParaRPr lang="en-GB" u="sng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201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1FAA77-F532-D8B9-4800-4D3B93E08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9910FE1-AE57-3208-BAFE-9E8CA2154F67}"/>
              </a:ext>
            </a:extLst>
          </p:cNvPr>
          <p:cNvSpPr txBox="1"/>
          <p:nvPr/>
        </p:nvSpPr>
        <p:spPr>
          <a:xfrm>
            <a:off x="-143359" y="1305342"/>
            <a:ext cx="609858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/>
              <a:t>68 ÷ 4 =</a:t>
            </a:r>
          </a:p>
          <a:p>
            <a:pPr algn="ctr"/>
            <a:endParaRPr lang="en-GB" sz="4400" dirty="0"/>
          </a:p>
          <a:p>
            <a:pPr algn="ctr"/>
            <a:endParaRPr lang="en-GB" sz="4400" dirty="0"/>
          </a:p>
          <a:p>
            <a:pPr algn="ctr"/>
            <a:r>
              <a:rPr lang="en-GB" sz="4400" dirty="0"/>
              <a:t>51 ÷ 3 =</a:t>
            </a:r>
          </a:p>
          <a:p>
            <a:pPr algn="ctr"/>
            <a:endParaRPr lang="en-GB" sz="4400" dirty="0"/>
          </a:p>
          <a:p>
            <a:pPr algn="ctr"/>
            <a:endParaRPr lang="en-GB" sz="4400" dirty="0"/>
          </a:p>
          <a:p>
            <a:pPr algn="ctr"/>
            <a:r>
              <a:rPr lang="en-GB" sz="4400" dirty="0"/>
              <a:t>84 ÷ 3= 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9C177FBA-70D3-C0D0-687A-D7D6679B4BD4}"/>
              </a:ext>
            </a:extLst>
          </p:cNvPr>
          <p:cNvGraphicFramePr>
            <a:graphicFrameLocks/>
          </p:cNvGraphicFramePr>
          <p:nvPr/>
        </p:nvGraphicFramePr>
        <p:xfrm>
          <a:off x="5955222" y="933131"/>
          <a:ext cx="1454047" cy="902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047">
                  <a:extLst>
                    <a:ext uri="{9D8B030D-6E8A-4147-A177-3AD203B41FA5}">
                      <a16:colId xmlns:a16="http://schemas.microsoft.com/office/drawing/2014/main" val="1420050328"/>
                    </a:ext>
                  </a:extLst>
                </a:gridCol>
              </a:tblGrid>
              <a:tr h="90299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785365"/>
                  </a:ext>
                </a:extLst>
              </a:tr>
            </a:tbl>
          </a:graphicData>
        </a:graphic>
      </p:graphicFrame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C6D7CEFB-A1CB-51B0-1A98-33CD27BAD41B}"/>
              </a:ext>
            </a:extLst>
          </p:cNvPr>
          <p:cNvGraphicFramePr>
            <a:graphicFrameLocks/>
          </p:cNvGraphicFramePr>
          <p:nvPr/>
        </p:nvGraphicFramePr>
        <p:xfrm>
          <a:off x="5955221" y="3083787"/>
          <a:ext cx="1454047" cy="902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047">
                  <a:extLst>
                    <a:ext uri="{9D8B030D-6E8A-4147-A177-3AD203B41FA5}">
                      <a16:colId xmlns:a16="http://schemas.microsoft.com/office/drawing/2014/main" val="1420050328"/>
                    </a:ext>
                  </a:extLst>
                </a:gridCol>
              </a:tblGrid>
              <a:tr h="90299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785365"/>
                  </a:ext>
                </a:extLst>
              </a:tr>
            </a:tbl>
          </a:graphicData>
        </a:graphic>
      </p:graphicFrame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id="{DE77A87D-9247-05AF-2665-BB56A6EDD0B8}"/>
              </a:ext>
            </a:extLst>
          </p:cNvPr>
          <p:cNvGraphicFramePr>
            <a:graphicFrameLocks/>
          </p:cNvGraphicFramePr>
          <p:nvPr/>
        </p:nvGraphicFramePr>
        <p:xfrm>
          <a:off x="5955222" y="5234443"/>
          <a:ext cx="1454047" cy="902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047">
                  <a:extLst>
                    <a:ext uri="{9D8B030D-6E8A-4147-A177-3AD203B41FA5}">
                      <a16:colId xmlns:a16="http://schemas.microsoft.com/office/drawing/2014/main" val="1420050328"/>
                    </a:ext>
                  </a:extLst>
                </a:gridCol>
              </a:tblGrid>
              <a:tr h="90299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785365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F8379F5-915B-9A00-131D-487EE2BFC969}"/>
              </a:ext>
            </a:extLst>
          </p:cNvPr>
          <p:cNvSpPr txBox="1"/>
          <p:nvPr/>
        </p:nvSpPr>
        <p:spPr>
          <a:xfrm>
            <a:off x="5385595" y="1008609"/>
            <a:ext cx="569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/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04B5FE-12F9-CCDC-873E-A33A8D8C9D05}"/>
              </a:ext>
            </a:extLst>
          </p:cNvPr>
          <p:cNvSpPr txBox="1"/>
          <p:nvPr/>
        </p:nvSpPr>
        <p:spPr>
          <a:xfrm>
            <a:off x="6112619" y="1008609"/>
            <a:ext cx="1032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68</a:t>
            </a:r>
          </a:p>
        </p:txBody>
      </p:sp>
    </p:spTree>
    <p:extLst>
      <p:ext uri="{BB962C8B-B14F-4D97-AF65-F5344CB8AC3E}">
        <p14:creationId xmlns:p14="http://schemas.microsoft.com/office/powerpoint/2010/main" val="424156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7B7BA3C-464A-E4B3-366D-44221C8392A2}"/>
                  </a:ext>
                </a:extLst>
              </p:cNvPr>
              <p:cNvSpPr txBox="1"/>
              <p:nvPr/>
            </p:nvSpPr>
            <p:spPr>
              <a:xfrm>
                <a:off x="767166" y="936995"/>
                <a:ext cx="3711844" cy="52629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4800" dirty="0"/>
                  <a:t>a) 45 </a:t>
                </a:r>
                <a14:m>
                  <m:oMath xmlns:m="http://schemas.openxmlformats.org/officeDocument/2006/math">
                    <m:r>
                      <a:rPr lang="en-GB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800" dirty="0"/>
                  <a:t> 3</a:t>
                </a:r>
              </a:p>
              <a:p>
                <a:r>
                  <a:rPr lang="en-GB" sz="4800" dirty="0"/>
                  <a:t> </a:t>
                </a:r>
              </a:p>
              <a:p>
                <a:r>
                  <a:rPr lang="en-GB" sz="4800" dirty="0"/>
                  <a:t>b) 56</a:t>
                </a:r>
                <a:r>
                  <a:rPr lang="en-GB" sz="4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800" dirty="0"/>
                  <a:t> 4</a:t>
                </a:r>
              </a:p>
              <a:p>
                <a:endParaRPr lang="en-GB" sz="4800" dirty="0"/>
              </a:p>
              <a:p>
                <a:r>
                  <a:rPr lang="en-GB" sz="4800" dirty="0"/>
                  <a:t>c) 57 </a:t>
                </a:r>
                <a14:m>
                  <m:oMath xmlns:m="http://schemas.openxmlformats.org/officeDocument/2006/math">
                    <m:r>
                      <a:rPr lang="en-GB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GB" sz="4800" dirty="0"/>
                  <a:t>3</a:t>
                </a:r>
              </a:p>
              <a:p>
                <a:endParaRPr lang="en-GB" sz="4800" dirty="0"/>
              </a:p>
              <a:p>
                <a:r>
                  <a:rPr lang="en-GB" sz="4800" dirty="0"/>
                  <a:t>d) 38</a:t>
                </a:r>
                <a:r>
                  <a:rPr lang="en-GB" sz="4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800" dirty="0"/>
                  <a:t> 2</a:t>
                </a:r>
                <a:endParaRPr lang="en-GB" sz="1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7B7BA3C-464A-E4B3-366D-44221C839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166" y="936995"/>
                <a:ext cx="3711844" cy="5262979"/>
              </a:xfrm>
              <a:prstGeom prst="rect">
                <a:avLst/>
              </a:prstGeom>
              <a:blipFill>
                <a:blip r:embed="rId2"/>
                <a:stretch>
                  <a:fillRect l="-7553" t="-2665" b="-5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FA2679-4729-C87F-86A5-A72946059F4B}"/>
                  </a:ext>
                </a:extLst>
              </p:cNvPr>
              <p:cNvSpPr txBox="1"/>
              <p:nvPr/>
            </p:nvSpPr>
            <p:spPr>
              <a:xfrm>
                <a:off x="6593239" y="675863"/>
                <a:ext cx="3403167" cy="52629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4800" dirty="0"/>
                  <a:t>e) 87 </a:t>
                </a:r>
                <a14:m>
                  <m:oMath xmlns:m="http://schemas.openxmlformats.org/officeDocument/2006/math">
                    <m:r>
                      <a:rPr lang="en-GB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800" dirty="0"/>
                  <a:t> 3</a:t>
                </a:r>
              </a:p>
              <a:p>
                <a:r>
                  <a:rPr lang="en-GB" sz="4800" dirty="0"/>
                  <a:t> </a:t>
                </a:r>
              </a:p>
              <a:p>
                <a:r>
                  <a:rPr lang="en-GB" sz="4800" dirty="0"/>
                  <a:t>f) 64</a:t>
                </a:r>
                <a:r>
                  <a:rPr lang="en-GB" sz="4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800" dirty="0"/>
                  <a:t> 4</a:t>
                </a:r>
              </a:p>
              <a:p>
                <a:endParaRPr lang="en-GB" sz="4800" dirty="0"/>
              </a:p>
              <a:p>
                <a:r>
                  <a:rPr lang="en-GB" sz="4800" dirty="0"/>
                  <a:t>g) 78 </a:t>
                </a:r>
                <a14:m>
                  <m:oMath xmlns:m="http://schemas.openxmlformats.org/officeDocument/2006/math">
                    <m:r>
                      <a:rPr lang="en-GB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GB" sz="4800" dirty="0"/>
                  <a:t>3</a:t>
                </a:r>
              </a:p>
              <a:p>
                <a:endParaRPr lang="en-GB" sz="4800" dirty="0"/>
              </a:p>
              <a:p>
                <a:r>
                  <a:rPr lang="en-GB" sz="4800" dirty="0"/>
                  <a:t>h) 78</a:t>
                </a:r>
                <a:r>
                  <a:rPr lang="en-GB" sz="4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800" dirty="0"/>
                  <a:t> 2</a:t>
                </a:r>
                <a:endParaRPr lang="en-GB" sz="18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FA2679-4729-C87F-86A5-A72946059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239" y="675863"/>
                <a:ext cx="3403167" cy="5262979"/>
              </a:xfrm>
              <a:prstGeom prst="rect">
                <a:avLst/>
              </a:prstGeom>
              <a:blipFill>
                <a:blip r:embed="rId3"/>
                <a:stretch>
                  <a:fillRect l="-8244" t="-2665" b="-5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33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0685BA-9ABA-BDFD-4253-CC16928CC5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690FED2-2756-B2BB-6A8C-1717A8D4EE43}"/>
              </a:ext>
            </a:extLst>
          </p:cNvPr>
          <p:cNvSpPr txBox="1"/>
          <p:nvPr/>
        </p:nvSpPr>
        <p:spPr>
          <a:xfrm>
            <a:off x="2533973" y="797510"/>
            <a:ext cx="258046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/>
              <a:t>a) </a:t>
            </a:r>
            <a:r>
              <a:rPr lang="en-GB" sz="4800" dirty="0">
                <a:solidFill>
                  <a:srgbClr val="FF0000"/>
                </a:solidFill>
              </a:rPr>
              <a:t>15</a:t>
            </a:r>
          </a:p>
          <a:p>
            <a:r>
              <a:rPr lang="en-GB" sz="4800" dirty="0"/>
              <a:t> </a:t>
            </a:r>
          </a:p>
          <a:p>
            <a:r>
              <a:rPr lang="en-GB" sz="4800" dirty="0"/>
              <a:t>b) </a:t>
            </a:r>
            <a:r>
              <a:rPr lang="en-GB" sz="4800" dirty="0">
                <a:solidFill>
                  <a:srgbClr val="FF0000"/>
                </a:solidFill>
              </a:rPr>
              <a:t>14</a:t>
            </a:r>
          </a:p>
          <a:p>
            <a:endParaRPr lang="en-GB" sz="4800" dirty="0"/>
          </a:p>
          <a:p>
            <a:r>
              <a:rPr lang="en-GB" sz="4800" dirty="0"/>
              <a:t>c) </a:t>
            </a:r>
            <a:r>
              <a:rPr lang="en-GB" sz="4800" dirty="0">
                <a:solidFill>
                  <a:srgbClr val="FF0000"/>
                </a:solidFill>
              </a:rPr>
              <a:t>19</a:t>
            </a:r>
          </a:p>
          <a:p>
            <a:endParaRPr lang="en-GB" sz="4800" dirty="0"/>
          </a:p>
          <a:p>
            <a:r>
              <a:rPr lang="en-GB" sz="4800" dirty="0"/>
              <a:t>d) </a:t>
            </a:r>
            <a:r>
              <a:rPr lang="en-GB" sz="4800" dirty="0">
                <a:solidFill>
                  <a:srgbClr val="FF0000"/>
                </a:solidFill>
              </a:rPr>
              <a:t>19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20F522-044D-D7E8-6851-B4A27D60D565}"/>
              </a:ext>
            </a:extLst>
          </p:cNvPr>
          <p:cNvSpPr txBox="1"/>
          <p:nvPr/>
        </p:nvSpPr>
        <p:spPr>
          <a:xfrm>
            <a:off x="6593239" y="675863"/>
            <a:ext cx="340316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/>
              <a:t>e) </a:t>
            </a:r>
            <a:r>
              <a:rPr lang="en-GB" sz="4800" dirty="0">
                <a:solidFill>
                  <a:srgbClr val="FF0000"/>
                </a:solidFill>
              </a:rPr>
              <a:t>29</a:t>
            </a:r>
          </a:p>
          <a:p>
            <a:r>
              <a:rPr lang="en-GB" sz="4800" dirty="0"/>
              <a:t> </a:t>
            </a:r>
          </a:p>
          <a:p>
            <a:r>
              <a:rPr lang="en-GB" sz="4800" dirty="0"/>
              <a:t>f) </a:t>
            </a:r>
            <a:r>
              <a:rPr lang="en-GB" sz="4800" dirty="0">
                <a:solidFill>
                  <a:srgbClr val="FF0000"/>
                </a:solidFill>
              </a:rPr>
              <a:t>16</a:t>
            </a:r>
          </a:p>
          <a:p>
            <a:endParaRPr lang="en-GB" sz="4800" dirty="0"/>
          </a:p>
          <a:p>
            <a:r>
              <a:rPr lang="en-GB" sz="4800" dirty="0"/>
              <a:t>g) </a:t>
            </a:r>
            <a:r>
              <a:rPr lang="en-GB" sz="4800" dirty="0">
                <a:solidFill>
                  <a:srgbClr val="FF0000"/>
                </a:solidFill>
              </a:rPr>
              <a:t>26</a:t>
            </a:r>
          </a:p>
          <a:p>
            <a:endParaRPr lang="en-GB" sz="4800" dirty="0"/>
          </a:p>
          <a:p>
            <a:r>
              <a:rPr lang="en-GB" sz="4800" dirty="0"/>
              <a:t>h</a:t>
            </a:r>
            <a:r>
              <a:rPr lang="en-GB" sz="4800"/>
              <a:t>) </a:t>
            </a:r>
            <a:r>
              <a:rPr lang="en-GB" sz="4800">
                <a:solidFill>
                  <a:srgbClr val="FF0000"/>
                </a:solidFill>
              </a:rPr>
              <a:t>39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A01DE0-D9E3-F20F-56A6-2EBA36E27E8C}"/>
              </a:ext>
            </a:extLst>
          </p:cNvPr>
          <p:cNvSpPr txBox="1"/>
          <p:nvPr/>
        </p:nvSpPr>
        <p:spPr>
          <a:xfrm>
            <a:off x="89115" y="121647"/>
            <a:ext cx="5346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rgbClr val="FF0000"/>
                </a:solidFill>
              </a:rPr>
              <a:t>ANSWERS:</a:t>
            </a:r>
          </a:p>
        </p:txBody>
      </p:sp>
    </p:spTree>
    <p:extLst>
      <p:ext uri="{BB962C8B-B14F-4D97-AF65-F5344CB8AC3E}">
        <p14:creationId xmlns:p14="http://schemas.microsoft.com/office/powerpoint/2010/main" val="4233889774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848878_TF11158769_Win32" id="{F3F8FE87-2361-4B19-BDA6-013BEA194ACE}" vid="{B1F7F5A5-1557-4D8C-AB94-3B1042AF8D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B3AAE5C9C5146815D71B02CEB1BBF" ma:contentTypeVersion="13" ma:contentTypeDescription="Create a new document." ma:contentTypeScope="" ma:versionID="f76aea57f78cbde5c916bc61e26862fc">
  <xsd:schema xmlns:xsd="http://www.w3.org/2001/XMLSchema" xmlns:xs="http://www.w3.org/2001/XMLSchema" xmlns:p="http://schemas.microsoft.com/office/2006/metadata/properties" xmlns:ns2="cab72535-489e-4dca-802f-a3c22e9518cc" xmlns:ns3="6cd784ff-f7a6-4c2e-ab76-59caa4aade2a" targetNamespace="http://schemas.microsoft.com/office/2006/metadata/properties" ma:root="true" ma:fieldsID="b83e8a6c375c699ff7e7e9bab351f09d" ns2:_="" ns3:_="">
    <xsd:import namespace="cab72535-489e-4dca-802f-a3c22e9518cc"/>
    <xsd:import namespace="6cd784ff-f7a6-4c2e-ab76-59caa4aade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72535-489e-4dca-802f-a3c22e9518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c8d1111-cfb8-46d5-9e41-d84d2fa2f6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d784ff-f7a6-4c2e-ab76-59caa4aade2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919ccca9-21f0-497b-8c2d-608b656a40d8}" ma:internalName="TaxCatchAll" ma:showField="CatchAllData" ma:web="6cd784ff-f7a6-4c2e-ab76-59caa4aade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d784ff-f7a6-4c2e-ab76-59caa4aade2a" xsi:nil="true"/>
    <lcf76f155ced4ddcb4097134ff3c332f xmlns="cab72535-489e-4dca-802f-a3c22e9518c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0994039-570B-4513-82A4-0FC2BA56ED47}">
  <ds:schemaRefs>
    <ds:schemaRef ds:uri="6cd784ff-f7a6-4c2e-ab76-59caa4aade2a"/>
    <ds:schemaRef ds:uri="cab72535-489e-4dca-802f-a3c22e9518c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1309999-888E-44BA-A188-888AF21B1F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CF82A0-F4E3-45B7-AF6D-1D89198889C4}">
  <ds:schemaRefs>
    <ds:schemaRef ds:uri="230e9df3-be65-4c73-a93b-d1236ebd677e"/>
    <ds:schemaRef ds:uri="6cd784ff-f7a6-4c2e-ab76-59caa4aade2a"/>
    <ds:schemaRef ds:uri="71af3243-3dd4-4a8d-8c0d-dd76da1f02a5"/>
    <ds:schemaRef ds:uri="cab72535-489e-4dca-802f-a3c22e9518cc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{D1BBC3B3-EFB5-4D3F-A56E-F4ABB592EFD6}tf11158769_win32</Template>
  <TotalTime>9</TotalTime>
  <Words>115</Words>
  <Application>Microsoft Office PowerPoint</Application>
  <PresentationFormat>Widescreen</PresentationFormat>
  <Paragraphs>51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Aptos</vt:lpstr>
      <vt:lpstr>Arial</vt:lpstr>
      <vt:lpstr>Avenir Next LT Pro</vt:lpstr>
      <vt:lpstr>Calibri</vt:lpstr>
      <vt:lpstr>Cambria Math</vt:lpstr>
      <vt:lpstr>Goudy Old Style</vt:lpstr>
      <vt:lpstr>Wingdings</vt:lpstr>
      <vt:lpstr>FrostyVTI</vt:lpstr>
      <vt:lpstr>PowerPoint Presentation</vt:lpstr>
      <vt:lpstr>PowerPoint Presentation</vt:lpstr>
      <vt:lpstr>PowerPoint Presentation</vt:lpstr>
      <vt:lpstr>27.1.25 LO: to use short division (with exchange).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Meph Koslowski-Smith</dc:creator>
  <cp:lastModifiedBy>Meph Koslowski-Smith</cp:lastModifiedBy>
  <cp:revision>2</cp:revision>
  <dcterms:created xsi:type="dcterms:W3CDTF">2025-01-22T18:00:24Z</dcterms:created>
  <dcterms:modified xsi:type="dcterms:W3CDTF">2025-01-24T17:17:22Z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0x010100727B3AAE5C9C5146815D71B02CEB1BBF</vt:lpwstr>
  </property>
  <property fmtid="{D5CDD505-2E9C-101B-9397-08002B2CF9AE}" pid="3" name="MediaServiceImageTags">
    <vt:lpwstr/>
  </property>
</Properties>
</file>