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2" r:id="rId5"/>
    <p:sldId id="274" r:id="rId6"/>
    <p:sldId id="261" r:id="rId7"/>
    <p:sldId id="262" r:id="rId8"/>
    <p:sldId id="27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9"/>
    <p:restoredTop sz="94648"/>
  </p:normalViewPr>
  <p:slideViewPr>
    <p:cSldViewPr snapToGrid="0" snapToObjects="1">
      <p:cViewPr varScale="1">
        <p:scale>
          <a:sx n="105" d="100"/>
          <a:sy n="105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Alexander" userId="15c8df82-6455-4a9e-b9ed-c44558aec1b9" providerId="ADAL" clId="{2B938D7C-1113-446D-B152-6A63FD01F1CA}"/>
    <pc:docChg chg="delSld modSld">
      <pc:chgData name="Louise Alexander" userId="15c8df82-6455-4a9e-b9ed-c44558aec1b9" providerId="ADAL" clId="{2B938D7C-1113-446D-B152-6A63FD01F1CA}" dt="2025-01-10T09:28:11.847" v="4" actId="6549"/>
      <pc:docMkLst>
        <pc:docMk/>
      </pc:docMkLst>
      <pc:sldChg chg="del">
        <pc:chgData name="Louise Alexander" userId="15c8df82-6455-4a9e-b9ed-c44558aec1b9" providerId="ADAL" clId="{2B938D7C-1113-446D-B152-6A63FD01F1CA}" dt="2025-01-10T09:28:01.788" v="0" actId="47"/>
        <pc:sldMkLst>
          <pc:docMk/>
          <pc:sldMk cId="428041161" sldId="257"/>
        </pc:sldMkLst>
      </pc:sldChg>
      <pc:sldChg chg="del">
        <pc:chgData name="Louise Alexander" userId="15c8df82-6455-4a9e-b9ed-c44558aec1b9" providerId="ADAL" clId="{2B938D7C-1113-446D-B152-6A63FD01F1CA}" dt="2025-01-10T09:28:05.261" v="3" actId="47"/>
        <pc:sldMkLst>
          <pc:docMk/>
          <pc:sldMk cId="1746150141" sldId="273"/>
        </pc:sldMkLst>
      </pc:sldChg>
      <pc:sldChg chg="modSp mod">
        <pc:chgData name="Louise Alexander" userId="15c8df82-6455-4a9e-b9ed-c44558aec1b9" providerId="ADAL" clId="{2B938D7C-1113-446D-B152-6A63FD01F1CA}" dt="2025-01-10T09:28:11.847" v="4" actId="6549"/>
        <pc:sldMkLst>
          <pc:docMk/>
          <pc:sldMk cId="820796423" sldId="274"/>
        </pc:sldMkLst>
        <pc:spChg chg="mod">
          <ac:chgData name="Louise Alexander" userId="15c8df82-6455-4a9e-b9ed-c44558aec1b9" providerId="ADAL" clId="{2B938D7C-1113-446D-B152-6A63FD01F1CA}" dt="2025-01-10T09:28:11.847" v="4" actId="6549"/>
          <ac:spMkLst>
            <pc:docMk/>
            <pc:sldMk cId="820796423" sldId="274"/>
            <ac:spMk id="3" creationId="{23CEF346-9F16-1E82-504C-34071E453C0C}"/>
          </ac:spMkLst>
        </pc:spChg>
      </pc:sldChg>
      <pc:sldChg chg="del">
        <pc:chgData name="Louise Alexander" userId="15c8df82-6455-4a9e-b9ed-c44558aec1b9" providerId="ADAL" clId="{2B938D7C-1113-446D-B152-6A63FD01F1CA}" dt="2025-01-10T09:28:03.043" v="1" actId="47"/>
        <pc:sldMkLst>
          <pc:docMk/>
          <pc:sldMk cId="3442665763" sldId="276"/>
        </pc:sldMkLst>
      </pc:sldChg>
      <pc:sldChg chg="del">
        <pc:chgData name="Louise Alexander" userId="15c8df82-6455-4a9e-b9ed-c44558aec1b9" providerId="ADAL" clId="{2B938D7C-1113-446D-B152-6A63FD01F1CA}" dt="2025-01-10T09:28:04.144" v="2" actId="47"/>
        <pc:sldMkLst>
          <pc:docMk/>
          <pc:sldMk cId="1056586281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2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W54j82e9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HD Space Wallpapers/Backgrounds For Free Download">
            <a:extLst>
              <a:ext uri="{FF2B5EF4-FFF2-40B4-BE49-F238E27FC236}">
                <a16:creationId xmlns:a16="http://schemas.microsoft.com/office/drawing/2014/main" id="{A9CB5B47-363D-E688-9A53-07FCBBA2B9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0E7158-ABA2-1CE7-0C5F-974302BE1918}"/>
              </a:ext>
            </a:extLst>
          </p:cNvPr>
          <p:cNvSpPr txBox="1"/>
          <p:nvPr/>
        </p:nvSpPr>
        <p:spPr>
          <a:xfrm>
            <a:off x="150829" y="131975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Our new Science topic 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0A0FE-2438-6CB2-6654-19717FA52154}"/>
              </a:ext>
            </a:extLst>
          </p:cNvPr>
          <p:cNvSpPr txBox="1"/>
          <p:nvPr/>
        </p:nvSpPr>
        <p:spPr>
          <a:xfrm>
            <a:off x="565608" y="1508289"/>
            <a:ext cx="5222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Earth…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1B615-9D41-76A8-A973-B6DBA3744D50}"/>
              </a:ext>
            </a:extLst>
          </p:cNvPr>
          <p:cNvSpPr txBox="1"/>
          <p:nvPr/>
        </p:nvSpPr>
        <p:spPr>
          <a:xfrm>
            <a:off x="5940457" y="4356755"/>
            <a:ext cx="6097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and Space</a:t>
            </a:r>
          </a:p>
        </p:txBody>
      </p:sp>
    </p:spTree>
    <p:extLst>
      <p:ext uri="{BB962C8B-B14F-4D97-AF65-F5344CB8AC3E}">
        <p14:creationId xmlns:p14="http://schemas.microsoft.com/office/powerpoint/2010/main" val="123138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0EC2-1ED5-66F9-761A-1FB47E96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/>
              <a:t>LO: To research information about the Sun.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F346-9F16-1E82-504C-34071E45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2318032"/>
            <a:ext cx="10281501" cy="3854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/>
              <a:t>Task </a:t>
            </a:r>
            <a:r>
              <a:rPr lang="en-GB" sz="2400" dirty="0"/>
              <a:t>Using a variety of sources (video clips, information texts etc), research and collect facts about </a:t>
            </a:r>
            <a:r>
              <a:rPr lang="en-GB" sz="3200" b="1" dirty="0">
                <a:solidFill>
                  <a:srgbClr val="FFC000"/>
                </a:solidFill>
              </a:rPr>
              <a:t>the Sun </a:t>
            </a:r>
            <a:r>
              <a:rPr lang="en-GB" sz="2400" dirty="0"/>
              <a:t>in your Science book.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07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7CBB1-C469-FD4A-8B1E-C7458D2CE9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9941" r="-1" b="-1"/>
          <a:stretch/>
        </p:blipFill>
        <p:spPr>
          <a:xfrm rot="86286">
            <a:off x="435086" y="321602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BF00-4AAE-9240-861C-D92040BF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897383"/>
          </a:xfrm>
        </p:spPr>
        <p:txBody>
          <a:bodyPr anchor="b">
            <a:normAutofit/>
          </a:bodyPr>
          <a:lstStyle/>
          <a:p>
            <a:r>
              <a:rPr lang="en-GB" sz="7200" dirty="0"/>
              <a:t>Sun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1E2B4-64CB-2E4B-98AE-B915558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647" y="337529"/>
            <a:ext cx="3448050" cy="5849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The Sun is at the centre of our solar system. It is a star made of burning gases. It burns at over 5000°C which provides the solar system with light and warmth.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light from the Sun only takes eight minutes to travel the 149.6 million km to Earth! 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29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79157-7C7E-3F4D-9D06-E5D48C7D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550142" y="390247"/>
            <a:ext cx="6417380" cy="5631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E71F9-ADAE-A64C-9FD0-98DF6FFE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9" y="5706893"/>
            <a:ext cx="4077062" cy="112075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roughly spherical: adj. roughly shaped like a ball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FDF4-1AE1-6D43-97E0-AAAC8594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17" y="199307"/>
            <a:ext cx="4607759" cy="59728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The Sun is the biggest object in our solar system. It makes up 98% of the total mass!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The Sun has a roughly spherical shape which is about 1,400,000 km in diameter. Earth has a diameter of just over 13,500 km. This means the Sun could fit 1,300,000 Earths inside it!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A3B19-5FF5-474F-BFAD-4077DB69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156" y="728063"/>
            <a:ext cx="3843687" cy="9658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/>
              <a:t>Video clip: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F73465FE-32A3-ABD9-C15C-4EEE41E1B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09" y="1822836"/>
            <a:ext cx="6079007" cy="3049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027BC4-C7B7-2F95-64AC-1945A6991CDA}"/>
              </a:ext>
            </a:extLst>
          </p:cNvPr>
          <p:cNvSpPr txBox="1"/>
          <p:nvPr/>
        </p:nvSpPr>
        <p:spPr>
          <a:xfrm>
            <a:off x="914400" y="1822836"/>
            <a:ext cx="2309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link and collect facts about the Sun on a whiteboard.</a:t>
            </a:r>
          </a:p>
        </p:txBody>
      </p:sp>
    </p:spTree>
    <p:extLst>
      <p:ext uri="{BB962C8B-B14F-4D97-AF65-F5344CB8AC3E}">
        <p14:creationId xmlns:p14="http://schemas.microsoft.com/office/powerpoint/2010/main" val="352021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0EC2-1ED5-66F9-761A-1FB47E96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/>
              <a:t>LO: To research information about the Sun.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F346-9F16-1E82-504C-34071E45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01215"/>
            <a:ext cx="10281501" cy="3854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Now, record the facts you’ve collected into your Science book, displaying them in whatever way you’d like. </a:t>
            </a:r>
          </a:p>
          <a:p>
            <a:pPr marL="0" indent="0">
              <a:buNone/>
            </a:pPr>
            <a:r>
              <a:rPr lang="en-GB" sz="2800" dirty="0"/>
              <a:t>For example: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 descr="What Is The Theme Of The Book The Sun Is Also A Star - Emanuel Hill's ...">
            <a:extLst>
              <a:ext uri="{FF2B5EF4-FFF2-40B4-BE49-F238E27FC236}">
                <a16:creationId xmlns:a16="http://schemas.microsoft.com/office/drawing/2014/main" id="{6B6330AF-C3DB-B5C0-7630-38A801C67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4" y="3499005"/>
            <a:ext cx="2246091" cy="299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420215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191634"/>
      </a:dk2>
      <a:lt2>
        <a:srgbClr val="F0F3F3"/>
      </a:lt2>
      <a:accent1>
        <a:srgbClr val="D04060"/>
      </a:accent1>
      <a:accent2>
        <a:srgbClr val="BE2E8B"/>
      </a:accent2>
      <a:accent3>
        <a:srgbClr val="C840D0"/>
      </a:accent3>
      <a:accent4>
        <a:srgbClr val="7A2EBE"/>
      </a:accent4>
      <a:accent5>
        <a:srgbClr val="4F40D0"/>
      </a:accent5>
      <a:accent6>
        <a:srgbClr val="2E5ABE"/>
      </a:accent6>
      <a:hlink>
        <a:srgbClr val="7151C5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ab72535-489e-4dca-802f-a3c22e9518cc" xsi:nil="true"/>
    <lcf76f155ced4ddcb4097134ff3c332f xmlns="cab72535-489e-4dca-802f-a3c22e9518cc">
      <Terms xmlns="http://schemas.microsoft.com/office/infopath/2007/PartnerControls"/>
    </lcf76f155ced4ddcb4097134ff3c332f>
    <TaxCatchAll xmlns="6cd784ff-f7a6-4c2e-ab76-59caa4aade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B3AAE5C9C5146815D71B02CEB1BBF" ma:contentTypeVersion="13" ma:contentTypeDescription="Create a new document." ma:contentTypeScope="" ma:versionID="f76aea57f78cbde5c916bc61e26862fc">
  <xsd:schema xmlns:xsd="http://www.w3.org/2001/XMLSchema" xmlns:xs="http://www.w3.org/2001/XMLSchema" xmlns:p="http://schemas.microsoft.com/office/2006/metadata/properties" xmlns:ns2="cab72535-489e-4dca-802f-a3c22e9518cc" xmlns:ns3="6cd784ff-f7a6-4c2e-ab76-59caa4aade2a" targetNamespace="http://schemas.microsoft.com/office/2006/metadata/properties" ma:root="true" ma:fieldsID="b83e8a6c375c699ff7e7e9bab351f09d" ns2:_="" ns3:_="">
    <xsd:import namespace="cab72535-489e-4dca-802f-a3c22e9518cc"/>
    <xsd:import namespace="6cd784ff-f7a6-4c2e-ab76-59caa4aad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72535-489e-4dca-802f-a3c22e951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c8d1111-cfb8-46d5-9e41-d84d2fa2f6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784ff-f7a6-4c2e-ab76-59caa4aade2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19ccca9-21f0-497b-8c2d-608b656a40d8}" ma:internalName="TaxCatchAll" ma:showField="CatchAllData" ma:web="6cd784ff-f7a6-4c2e-ab76-59caa4aad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F72F3D-E3B4-4865-9D67-CFDA729C8E66}">
  <ds:schemaRefs>
    <ds:schemaRef ds:uri="http://schemas.microsoft.com/office/2006/metadata/properties"/>
    <ds:schemaRef ds:uri="http://schemas.microsoft.com/office/infopath/2007/PartnerControls"/>
    <ds:schemaRef ds:uri="7f703771-8c42-4b58-b945-1ca20884f341"/>
    <ds:schemaRef ds:uri="7227a19d-4d79-463e-a9f3-3a10ff1162fc"/>
    <ds:schemaRef ds:uri="cab72535-489e-4dca-802f-a3c22e9518cc"/>
    <ds:schemaRef ds:uri="6cd784ff-f7a6-4c2e-ab76-59caa4aade2a"/>
  </ds:schemaRefs>
</ds:datastoreItem>
</file>

<file path=customXml/itemProps2.xml><?xml version="1.0" encoding="utf-8"?>
<ds:datastoreItem xmlns:ds="http://schemas.openxmlformats.org/officeDocument/2006/customXml" ds:itemID="{DCEC8646-D553-4D50-9609-E86834157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b72535-489e-4dca-802f-a3c22e9518cc"/>
    <ds:schemaRef ds:uri="6cd784ff-f7a6-4c2e-ab76-59caa4aad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57E6AB-B9D9-49B3-A692-BB1AA12CF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217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Consolas</vt:lpstr>
      <vt:lpstr>Franklin Gothic Heavy</vt:lpstr>
      <vt:lpstr>StreetscapeVTI</vt:lpstr>
      <vt:lpstr>PowerPoint Presentation</vt:lpstr>
      <vt:lpstr>LO: To research information about the Sun.</vt:lpstr>
      <vt:lpstr>Sun</vt:lpstr>
      <vt:lpstr>roughly spherical: adj. roughly shaped like a ball </vt:lpstr>
      <vt:lpstr>Video clip:</vt:lpstr>
      <vt:lpstr>LO: To research information about the Sun.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Robyn Sharpe</dc:creator>
  <cp:lastModifiedBy>Louise Alexander</cp:lastModifiedBy>
  <cp:revision>8</cp:revision>
  <dcterms:created xsi:type="dcterms:W3CDTF">2022-02-10T20:58:11Z</dcterms:created>
  <dcterms:modified xsi:type="dcterms:W3CDTF">2025-01-10T09:28:20Z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0x010100727B3AAE5C9C5146815D71B02CEB1BBF</vt:lpwstr>
  </property>
  <property fmtid="{D5CDD505-2E9C-101B-9397-08002B2CF9AE}" pid="3" name="MediaServiceImageTags">
    <vt:lpwstr/>
  </property>
  <property fmtid="{D5CDD505-2E9C-101B-9397-08002B2CF9AE}" pid="4" name="Order">
    <vt:r8>21996900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