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8288000" cy="10287000"/>
  <p:notesSz cx="6858000" cy="9144000"/>
  <p:embeddedFontLst>
    <p:embeddedFont>
      <p:font typeface="Montserrat" panose="00000500000000000000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6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6da6964e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g86da6964e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8d1127aa6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8d1127aa6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8d1127aa6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8d1127aa66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8d1127aa6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8d1127aa6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917950" y="2876300"/>
            <a:ext cx="16452000" cy="372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Montserrat"/>
              <a:buNone/>
              <a:defRPr sz="6000" b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None/>
              <a:defRPr sz="10400">
                <a:solidFill>
                  <a:srgbClr val="000000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None/>
              <a:defRPr sz="10400">
                <a:solidFill>
                  <a:srgbClr val="000000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None/>
              <a:defRPr sz="10400">
                <a:solidFill>
                  <a:srgbClr val="000000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None/>
              <a:defRPr sz="10400">
                <a:solidFill>
                  <a:srgbClr val="000000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None/>
              <a:defRPr sz="10400">
                <a:solidFill>
                  <a:srgbClr val="000000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None/>
              <a:defRPr sz="10400">
                <a:solidFill>
                  <a:srgbClr val="000000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None/>
              <a:defRPr sz="10400">
                <a:solidFill>
                  <a:srgbClr val="000000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None/>
              <a:defRPr sz="10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917950" y="890050"/>
            <a:ext cx="16452000" cy="158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None/>
              <a:defRPr sz="5600">
                <a:solidFill>
                  <a:srgbClr val="000000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None/>
              <a:defRPr sz="5600">
                <a:solidFill>
                  <a:srgbClr val="000000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None/>
              <a:defRPr sz="5600">
                <a:solidFill>
                  <a:srgbClr val="000000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None/>
              <a:defRPr sz="5600">
                <a:solidFill>
                  <a:srgbClr val="000000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None/>
              <a:defRPr sz="5600">
                <a:solidFill>
                  <a:srgbClr val="000000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None/>
              <a:defRPr sz="5600">
                <a:solidFill>
                  <a:srgbClr val="000000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None/>
              <a:defRPr sz="5600">
                <a:solidFill>
                  <a:srgbClr val="000000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None/>
              <a:defRPr sz="56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2"/>
          </p:nvPr>
        </p:nvSpPr>
        <p:spPr>
          <a:xfrm>
            <a:off x="917950" y="8210950"/>
            <a:ext cx="7902000" cy="1239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2000"/>
              </a:spcBef>
              <a:spcAft>
                <a:spcPts val="0"/>
              </a:spcAft>
              <a:buNone/>
              <a:defRPr sz="28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2pPr>
            <a:lvl3pPr lvl="2">
              <a:spcBef>
                <a:spcPts val="200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3pPr>
            <a:lvl4pPr lvl="3">
              <a:spcBef>
                <a:spcPts val="200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4pPr>
            <a:lvl5pPr lvl="4">
              <a:spcBef>
                <a:spcPts val="200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5pPr>
            <a:lvl6pPr lvl="5">
              <a:spcBef>
                <a:spcPts val="200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6pPr>
            <a:lvl7pPr lvl="6">
              <a:spcBef>
                <a:spcPts val="200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7pPr>
            <a:lvl8pPr lvl="7">
              <a:spcBef>
                <a:spcPts val="200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</a:defRPr>
            </a:lvl8pPr>
            <a:lvl9pPr lvl="8">
              <a:spcBef>
                <a:spcPts val="2000"/>
              </a:spcBef>
              <a:spcAft>
                <a:spcPts val="2000"/>
              </a:spcAft>
              <a:buNone/>
              <a:defRPr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2">
            <a:alphaModFix/>
          </a:blip>
          <a:srcRect l="49" r="59"/>
          <a:stretch/>
        </p:blipFill>
        <p:spPr>
          <a:xfrm>
            <a:off x="12631606" y="7235497"/>
            <a:ext cx="4719201" cy="256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>
            <a:off x="17398450" y="8918400"/>
            <a:ext cx="889800" cy="1368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82850" tIns="182850" rIns="182850" bIns="18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980500" y="2199450"/>
            <a:ext cx="16389600" cy="6882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Font typeface="Montserrat"/>
              <a:buNone/>
              <a:defRPr sz="7200" b="0" i="1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Font typeface="Montserrat"/>
              <a:buNone/>
              <a:defRPr sz="72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Font typeface="Montserrat"/>
              <a:buNone/>
              <a:defRPr sz="72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Font typeface="Montserrat"/>
              <a:buNone/>
              <a:defRPr sz="72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Font typeface="Montserrat"/>
              <a:buNone/>
              <a:defRPr sz="72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Font typeface="Montserrat"/>
              <a:buNone/>
              <a:defRPr sz="72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Font typeface="Montserrat"/>
              <a:buNone/>
              <a:defRPr sz="72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Font typeface="Montserrat"/>
              <a:buNone/>
              <a:defRPr sz="72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Font typeface="Montserrat"/>
              <a:buNone/>
              <a:defRPr sz="72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ubTitle" idx="1"/>
          </p:nvPr>
        </p:nvSpPr>
        <p:spPr>
          <a:xfrm>
            <a:off x="949050" y="7939000"/>
            <a:ext cx="7870800" cy="1908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lnSpc>
                <a:spcPct val="140000"/>
              </a:lnSpc>
              <a:spcBef>
                <a:spcPts val="2000"/>
              </a:spcBef>
              <a:spcAft>
                <a:spcPts val="0"/>
              </a:spcAft>
              <a:buNone/>
              <a:defRPr sz="28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4B3241"/>
                </a:solidFill>
              </a:defRPr>
            </a:lvl2pPr>
            <a:lvl3pPr lvl="2">
              <a:spcBef>
                <a:spcPts val="2000"/>
              </a:spcBef>
              <a:spcAft>
                <a:spcPts val="0"/>
              </a:spcAft>
              <a:buNone/>
              <a:defRPr>
                <a:solidFill>
                  <a:srgbClr val="4B3241"/>
                </a:solidFill>
              </a:defRPr>
            </a:lvl3pPr>
            <a:lvl4pPr lvl="3">
              <a:spcBef>
                <a:spcPts val="2000"/>
              </a:spcBef>
              <a:spcAft>
                <a:spcPts val="0"/>
              </a:spcAft>
              <a:buNone/>
              <a:defRPr>
                <a:solidFill>
                  <a:srgbClr val="4B3241"/>
                </a:solidFill>
              </a:defRPr>
            </a:lvl4pPr>
            <a:lvl5pPr lvl="4">
              <a:spcBef>
                <a:spcPts val="2000"/>
              </a:spcBef>
              <a:spcAft>
                <a:spcPts val="0"/>
              </a:spcAft>
              <a:buNone/>
              <a:defRPr>
                <a:solidFill>
                  <a:srgbClr val="4B3241"/>
                </a:solidFill>
              </a:defRPr>
            </a:lvl5pPr>
            <a:lvl6pPr lvl="5">
              <a:spcBef>
                <a:spcPts val="2000"/>
              </a:spcBef>
              <a:spcAft>
                <a:spcPts val="0"/>
              </a:spcAft>
              <a:buNone/>
              <a:defRPr>
                <a:solidFill>
                  <a:srgbClr val="4B3241"/>
                </a:solidFill>
              </a:defRPr>
            </a:lvl6pPr>
            <a:lvl7pPr lvl="6">
              <a:spcBef>
                <a:spcPts val="2000"/>
              </a:spcBef>
              <a:spcAft>
                <a:spcPts val="0"/>
              </a:spcAft>
              <a:buNone/>
              <a:defRPr>
                <a:solidFill>
                  <a:srgbClr val="4B3241"/>
                </a:solidFill>
              </a:defRPr>
            </a:lvl7pPr>
            <a:lvl8pPr lvl="7">
              <a:spcBef>
                <a:spcPts val="2000"/>
              </a:spcBef>
              <a:spcAft>
                <a:spcPts val="0"/>
              </a:spcAft>
              <a:buNone/>
              <a:defRPr>
                <a:solidFill>
                  <a:srgbClr val="4B3241"/>
                </a:solidFill>
              </a:defRPr>
            </a:lvl8pPr>
            <a:lvl9pPr lvl="8">
              <a:spcBef>
                <a:spcPts val="2000"/>
              </a:spcBef>
              <a:spcAft>
                <a:spcPts val="2000"/>
              </a:spcAft>
              <a:buNone/>
              <a:defRPr>
                <a:solidFill>
                  <a:srgbClr val="4B3241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11"/>
          <p:cNvPicPr preferRelativeResize="0"/>
          <p:nvPr/>
        </p:nvPicPr>
        <p:blipFill rotWithShape="1">
          <a:blip r:embed="rId2">
            <a:alphaModFix/>
          </a:blip>
          <a:srcRect l="9"/>
          <a:stretch/>
        </p:blipFill>
        <p:spPr>
          <a:xfrm>
            <a:off x="17408298" y="9005905"/>
            <a:ext cx="448851" cy="8383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936000" y="9252000"/>
            <a:ext cx="7884000" cy="640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2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917950" y="2876300"/>
            <a:ext cx="16452000" cy="637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6000"/>
              <a:buFont typeface="Montserrat"/>
              <a:buNone/>
              <a:defRPr sz="6000" b="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None/>
              <a:defRPr sz="7200">
                <a:solidFill>
                  <a:srgbClr val="4B324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None/>
              <a:defRPr sz="7200">
                <a:solidFill>
                  <a:srgbClr val="4B324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None/>
              <a:defRPr sz="7200">
                <a:solidFill>
                  <a:srgbClr val="4B324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None/>
              <a:defRPr sz="7200">
                <a:solidFill>
                  <a:srgbClr val="4B324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None/>
              <a:defRPr sz="7200">
                <a:solidFill>
                  <a:srgbClr val="4B324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None/>
              <a:defRPr sz="7200">
                <a:solidFill>
                  <a:srgbClr val="4B324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None/>
              <a:defRPr sz="7200">
                <a:solidFill>
                  <a:srgbClr val="4B324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7200"/>
              <a:buNone/>
              <a:defRPr sz="7200">
                <a:solidFill>
                  <a:srgbClr val="4B324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 l="9"/>
          <a:stretch/>
        </p:blipFill>
        <p:spPr>
          <a:xfrm>
            <a:off x="17408298" y="9005905"/>
            <a:ext cx="448851" cy="8383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917950" y="890050"/>
            <a:ext cx="13201200" cy="16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917950" y="2519050"/>
            <a:ext cx="16452000" cy="6319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431800">
              <a:spcBef>
                <a:spcPts val="2000"/>
              </a:spcBef>
              <a:spcAft>
                <a:spcPts val="0"/>
              </a:spcAft>
              <a:buSzPts val="3200"/>
              <a:buChar char="–"/>
              <a:defRPr/>
            </a:lvl2pPr>
            <a:lvl3pPr marL="1371600" lvl="2" indent="-406400">
              <a:spcBef>
                <a:spcPts val="2000"/>
              </a:spcBef>
              <a:spcAft>
                <a:spcPts val="0"/>
              </a:spcAft>
              <a:buSzPts val="2800"/>
              <a:buChar char="–"/>
              <a:defRPr/>
            </a:lvl3pPr>
            <a:lvl4pPr marL="1828800" lvl="3" indent="-40640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4pPr>
            <a:lvl5pPr marL="2286000" lvl="4" indent="-406400">
              <a:spcBef>
                <a:spcPts val="1600"/>
              </a:spcBef>
              <a:spcAft>
                <a:spcPts val="0"/>
              </a:spcAft>
              <a:buSzPts val="2800"/>
              <a:buChar char="–"/>
              <a:defRPr sz="2800"/>
            </a:lvl5pPr>
            <a:lvl6pPr marL="2743200" lvl="5" indent="-40640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6pPr>
            <a:lvl7pPr marL="3200400" lvl="6" indent="-40640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7pPr>
            <a:lvl8pPr marL="3657600" lvl="7" indent="-406400">
              <a:spcBef>
                <a:spcPts val="800"/>
              </a:spcBef>
              <a:spcAft>
                <a:spcPts val="0"/>
              </a:spcAft>
              <a:buSzPts val="2800"/>
              <a:buChar char="–"/>
              <a:defRPr/>
            </a:lvl8pPr>
            <a:lvl9pPr marL="4114800" lvl="8" indent="-406400">
              <a:spcBef>
                <a:spcPts val="800"/>
              </a:spcBef>
              <a:spcAft>
                <a:spcPts val="400"/>
              </a:spcAft>
              <a:buSzPts val="2800"/>
              <a:buChar char="–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917950" y="890050"/>
            <a:ext cx="7902000" cy="16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917950" y="2876300"/>
            <a:ext cx="7902000" cy="5962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431800">
              <a:spcBef>
                <a:spcPts val="2000"/>
              </a:spcBef>
              <a:spcAft>
                <a:spcPts val="0"/>
              </a:spcAft>
              <a:buSzPts val="3200"/>
              <a:buChar char="–"/>
              <a:defRPr/>
            </a:lvl2pPr>
            <a:lvl3pPr marL="1371600" lvl="2" indent="-406400">
              <a:spcBef>
                <a:spcPts val="2000"/>
              </a:spcBef>
              <a:spcAft>
                <a:spcPts val="0"/>
              </a:spcAft>
              <a:buSzPts val="2800"/>
              <a:buChar char="–"/>
              <a:defRPr/>
            </a:lvl3pPr>
            <a:lvl4pPr marL="1828800" lvl="3" indent="-40640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4pPr>
            <a:lvl5pPr marL="2286000" lvl="4" indent="-40640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5pPr>
            <a:lvl6pPr marL="2743200" lvl="5" indent="-40640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6pPr>
            <a:lvl7pPr marL="3200400" lvl="6" indent="-40640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7pPr>
            <a:lvl8pPr marL="3657600" lvl="7" indent="-406400">
              <a:spcBef>
                <a:spcPts val="800"/>
              </a:spcBef>
              <a:spcAft>
                <a:spcPts val="0"/>
              </a:spcAft>
              <a:buSzPts val="2800"/>
              <a:buChar char="–"/>
              <a:defRPr/>
            </a:lvl8pPr>
            <a:lvl9pPr marL="4114800" lvl="8" indent="-406400">
              <a:spcBef>
                <a:spcPts val="800"/>
              </a:spcBef>
              <a:spcAft>
                <a:spcPts val="400"/>
              </a:spcAft>
              <a:buSzPts val="2800"/>
              <a:buChar char="–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9467950" y="2876300"/>
            <a:ext cx="7902000" cy="5962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431800">
              <a:spcBef>
                <a:spcPts val="2000"/>
              </a:spcBef>
              <a:spcAft>
                <a:spcPts val="0"/>
              </a:spcAft>
              <a:buSzPts val="3200"/>
              <a:buChar char="–"/>
              <a:defRPr/>
            </a:lvl2pPr>
            <a:lvl3pPr marL="1371600" lvl="2" indent="-406400">
              <a:spcBef>
                <a:spcPts val="2000"/>
              </a:spcBef>
              <a:spcAft>
                <a:spcPts val="0"/>
              </a:spcAft>
              <a:buSzPts val="2800"/>
              <a:buChar char="–"/>
              <a:defRPr/>
            </a:lvl3pPr>
            <a:lvl4pPr marL="1828800" lvl="3" indent="-40640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4pPr>
            <a:lvl5pPr marL="2286000" lvl="4" indent="-40640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5pPr>
            <a:lvl6pPr marL="2743200" lvl="5" indent="-40640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6pPr>
            <a:lvl7pPr marL="3200400" lvl="6" indent="-40640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7pPr>
            <a:lvl8pPr marL="3657600" lvl="7" indent="-406400">
              <a:spcBef>
                <a:spcPts val="800"/>
              </a:spcBef>
              <a:spcAft>
                <a:spcPts val="0"/>
              </a:spcAft>
              <a:buSzPts val="2800"/>
              <a:buChar char="–"/>
              <a:defRPr/>
            </a:lvl8pPr>
            <a:lvl9pPr marL="4114800" lvl="8" indent="-406400">
              <a:spcBef>
                <a:spcPts val="800"/>
              </a:spcBef>
              <a:spcAft>
                <a:spcPts val="400"/>
              </a:spcAft>
              <a:buSzPts val="2800"/>
              <a:buChar char="–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 idx="3"/>
          </p:nvPr>
        </p:nvSpPr>
        <p:spPr>
          <a:xfrm>
            <a:off x="9467950" y="890050"/>
            <a:ext cx="7902000" cy="16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917950" y="890050"/>
            <a:ext cx="13201200" cy="16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 slide with three elements">
  <p:cSld name="TITLE_ONLY_1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917950" y="890050"/>
            <a:ext cx="13201200" cy="16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4400"/>
              <a:buNone/>
              <a:defRPr>
                <a:solidFill>
                  <a:srgbClr val="4B324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ubTitle" idx="1"/>
          </p:nvPr>
        </p:nvSpPr>
        <p:spPr>
          <a:xfrm>
            <a:off x="917950" y="3764250"/>
            <a:ext cx="5170800" cy="906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182850" tIns="180000" rIns="182850" bIns="1828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2"/>
          </p:nvPr>
        </p:nvSpPr>
        <p:spPr>
          <a:xfrm>
            <a:off x="917950" y="4985250"/>
            <a:ext cx="5170800" cy="3853200"/>
          </a:xfrm>
          <a:prstGeom prst="rect">
            <a:avLst/>
          </a:prstGeom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50" tIns="180000" rIns="182850" bIns="182850" anchor="t" anchorCtr="0">
            <a:noAutofit/>
          </a:bodyPr>
          <a:lstStyle>
            <a:lvl1pPr marL="457200" lvl="0" indent="-406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4064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 sz="2800"/>
            </a:lvl2pPr>
            <a:lvl3pPr marL="1371600" lvl="2" indent="-4064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3pPr>
            <a:lvl4pPr marL="1828800" lvl="3" indent="-4064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4pPr>
            <a:lvl5pPr marL="2286000" lvl="4" indent="-4064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5pPr>
            <a:lvl6pPr marL="2743200" lvl="5" indent="-4064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6pPr>
            <a:lvl7pPr marL="3200400" lvl="6" indent="-4064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7pPr>
            <a:lvl8pPr marL="3657600" lvl="7" indent="-4064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8pPr>
            <a:lvl9pPr marL="4114800" lvl="8" indent="-4064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2800"/>
              <a:buChar char="–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ubTitle" idx="3"/>
          </p:nvPr>
        </p:nvSpPr>
        <p:spPr>
          <a:xfrm>
            <a:off x="6558600" y="3764250"/>
            <a:ext cx="5170800" cy="906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182850" tIns="180000" rIns="182850" bIns="1828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4"/>
          </p:nvPr>
        </p:nvSpPr>
        <p:spPr>
          <a:xfrm>
            <a:off x="6558600" y="4985250"/>
            <a:ext cx="5170800" cy="3853200"/>
          </a:xfrm>
          <a:prstGeom prst="rect">
            <a:avLst/>
          </a:prstGeom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50" tIns="180000" rIns="182850" bIns="182850" anchor="t" anchorCtr="0">
            <a:noAutofit/>
          </a:bodyPr>
          <a:lstStyle>
            <a:lvl1pPr marL="457200" lvl="0" indent="-406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 sz="2800"/>
            </a:lvl2pPr>
            <a:lvl3pPr marL="1371600" lvl="2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3pPr>
            <a:lvl4pPr marL="1828800" lvl="3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4pPr>
            <a:lvl5pPr marL="2286000" lvl="4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5pPr>
            <a:lvl6pPr marL="2743200" lvl="5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6pPr>
            <a:lvl7pPr marL="3200400" lvl="6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7pPr>
            <a:lvl8pPr marL="3657600" lvl="7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8pPr>
            <a:lvl9pPr marL="4114800" lvl="8" indent="-406400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2800"/>
              <a:buChar char="–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ubTitle" idx="5"/>
          </p:nvPr>
        </p:nvSpPr>
        <p:spPr>
          <a:xfrm>
            <a:off x="12199250" y="3764250"/>
            <a:ext cx="5170800" cy="906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182850" tIns="180000" rIns="182850" bIns="1828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6"/>
          </p:nvPr>
        </p:nvSpPr>
        <p:spPr>
          <a:xfrm>
            <a:off x="12199250" y="4985250"/>
            <a:ext cx="5170800" cy="3853200"/>
          </a:xfrm>
          <a:prstGeom prst="rect">
            <a:avLst/>
          </a:prstGeom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50" tIns="180000" rIns="182850" bIns="182850" anchor="t" anchorCtr="0">
            <a:noAutofit/>
          </a:bodyPr>
          <a:lstStyle>
            <a:lvl1pPr marL="457200" lvl="0" indent="-406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 sz="2800"/>
            </a:lvl2pPr>
            <a:lvl3pPr marL="1371600" lvl="2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3pPr>
            <a:lvl4pPr marL="1828800" lvl="3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4pPr>
            <a:lvl5pPr marL="2286000" lvl="4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5pPr>
            <a:lvl6pPr marL="2743200" lvl="5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6pPr>
            <a:lvl7pPr marL="3200400" lvl="6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7pPr>
            <a:lvl8pPr marL="3657600" lvl="7" indent="-406400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8pPr>
            <a:lvl9pPr marL="4114800" lvl="8" indent="-406400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2800"/>
              <a:buChar char="–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tting tasks">
  <p:cSld name="TITLE_ONLY_1_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917950" y="890050"/>
            <a:ext cx="13201200" cy="16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ubTitle" idx="1"/>
          </p:nvPr>
        </p:nvSpPr>
        <p:spPr>
          <a:xfrm>
            <a:off x="917950" y="2876300"/>
            <a:ext cx="6256800" cy="906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182850" tIns="180000" rIns="182850" bIns="1828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ubTitle" idx="2"/>
          </p:nvPr>
        </p:nvSpPr>
        <p:spPr>
          <a:xfrm>
            <a:off x="11111450" y="5342400"/>
            <a:ext cx="6258600" cy="7890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182850" tIns="180000" rIns="182850" bIns="1828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3"/>
          </p:nvPr>
        </p:nvSpPr>
        <p:spPr>
          <a:xfrm>
            <a:off x="917950" y="4140150"/>
            <a:ext cx="7902000" cy="105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431800">
              <a:spcBef>
                <a:spcPts val="2000"/>
              </a:spcBef>
              <a:spcAft>
                <a:spcPts val="0"/>
              </a:spcAft>
              <a:buSzPts val="3200"/>
              <a:buChar char="–"/>
              <a:defRPr/>
            </a:lvl2pPr>
            <a:lvl3pPr marL="1371600" lvl="2" indent="-406400">
              <a:spcBef>
                <a:spcPts val="2000"/>
              </a:spcBef>
              <a:spcAft>
                <a:spcPts val="0"/>
              </a:spcAft>
              <a:buSzPts val="2800"/>
              <a:buChar char="–"/>
              <a:defRPr/>
            </a:lvl3pPr>
            <a:lvl4pPr marL="1828800" lvl="3" indent="-40640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4pPr>
            <a:lvl5pPr marL="2286000" lvl="4" indent="-40640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5pPr>
            <a:lvl6pPr marL="2743200" lvl="5" indent="-40640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6pPr>
            <a:lvl7pPr marL="3200400" lvl="6" indent="-40640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7pPr>
            <a:lvl8pPr marL="3657600" lvl="7" indent="-406400">
              <a:spcBef>
                <a:spcPts val="800"/>
              </a:spcBef>
              <a:spcAft>
                <a:spcPts val="0"/>
              </a:spcAft>
              <a:buSzPts val="2800"/>
              <a:buChar char="–"/>
              <a:defRPr/>
            </a:lvl8pPr>
            <a:lvl9pPr marL="4114800" lvl="8" indent="-406400">
              <a:spcBef>
                <a:spcPts val="800"/>
              </a:spcBef>
              <a:spcAft>
                <a:spcPts val="400"/>
              </a:spcAft>
              <a:buSzPts val="2800"/>
              <a:buChar char="–"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ubTitle" idx="4"/>
          </p:nvPr>
        </p:nvSpPr>
        <p:spPr>
          <a:xfrm>
            <a:off x="917950" y="5342400"/>
            <a:ext cx="6256800" cy="906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182850" tIns="180000" rIns="182850" bIns="1828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5"/>
          </p:nvPr>
        </p:nvSpPr>
        <p:spPr>
          <a:xfrm>
            <a:off x="917950" y="6606250"/>
            <a:ext cx="7902000" cy="105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431800" rtl="0">
              <a:spcBef>
                <a:spcPts val="2000"/>
              </a:spcBef>
              <a:spcAft>
                <a:spcPts val="0"/>
              </a:spcAft>
              <a:buSzPts val="3200"/>
              <a:buChar char="–"/>
              <a:defRPr/>
            </a:lvl2pPr>
            <a:lvl3pPr marL="1371600" lvl="2" indent="-406400" rtl="0">
              <a:spcBef>
                <a:spcPts val="2000"/>
              </a:spcBef>
              <a:spcAft>
                <a:spcPts val="0"/>
              </a:spcAft>
              <a:buSzPts val="2800"/>
              <a:buChar char="–"/>
              <a:defRPr/>
            </a:lvl3pPr>
            <a:lvl4pPr marL="1828800" lvl="3" indent="-406400" rtl="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4pPr>
            <a:lvl5pPr marL="2286000" lvl="4" indent="-406400" rtl="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5pPr>
            <a:lvl6pPr marL="2743200" lvl="5" indent="-406400" rtl="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6pPr>
            <a:lvl7pPr marL="3200400" lvl="6" indent="-406400" rtl="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7pPr>
            <a:lvl8pPr marL="3657600" lvl="7" indent="-406400" rtl="0">
              <a:spcBef>
                <a:spcPts val="800"/>
              </a:spcBef>
              <a:spcAft>
                <a:spcPts val="0"/>
              </a:spcAft>
              <a:buSzPts val="2800"/>
              <a:buChar char="–"/>
              <a:defRPr/>
            </a:lvl8pPr>
            <a:lvl9pPr marL="4114800" lvl="8" indent="-406400" rtl="0">
              <a:spcBef>
                <a:spcPts val="800"/>
              </a:spcBef>
              <a:spcAft>
                <a:spcPts val="400"/>
              </a:spcAft>
              <a:buSzPts val="2800"/>
              <a:buChar char="–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ubTitle" idx="6"/>
          </p:nvPr>
        </p:nvSpPr>
        <p:spPr>
          <a:xfrm>
            <a:off x="11111450" y="6355450"/>
            <a:ext cx="6258600" cy="7890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182850" tIns="180000" rIns="182850" bIns="1828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ubTitle" idx="7"/>
          </p:nvPr>
        </p:nvSpPr>
        <p:spPr>
          <a:xfrm>
            <a:off x="11111450" y="7368500"/>
            <a:ext cx="6258600" cy="789000"/>
          </a:xfrm>
          <a:prstGeom prst="rect">
            <a:avLst/>
          </a:prstGeom>
          <a:solidFill>
            <a:schemeClr val="accent4"/>
          </a:solidFill>
        </p:spPr>
        <p:txBody>
          <a:bodyPr spcFirstLastPara="1" wrap="square" lIns="182850" tIns="180000" rIns="182850" bIns="1828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ltiple choice options">
  <p:cSld name="TITLE_ONLY_1_1_1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917950" y="890050"/>
            <a:ext cx="13201200" cy="16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B3241"/>
              </a:buClr>
              <a:buSzPts val="4400"/>
              <a:buNone/>
              <a:defRPr>
                <a:solidFill>
                  <a:srgbClr val="4B324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ubTitle" idx="1"/>
          </p:nvPr>
        </p:nvSpPr>
        <p:spPr>
          <a:xfrm>
            <a:off x="917950" y="2876300"/>
            <a:ext cx="6256800" cy="9066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182850" tIns="180000" rIns="182850" bIns="1828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917950" y="4140150"/>
            <a:ext cx="7902000" cy="1261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431800" rtl="0">
              <a:spcBef>
                <a:spcPts val="2000"/>
              </a:spcBef>
              <a:spcAft>
                <a:spcPts val="0"/>
              </a:spcAft>
              <a:buSzPts val="3200"/>
              <a:buChar char="–"/>
              <a:defRPr/>
            </a:lvl2pPr>
            <a:lvl3pPr marL="1371600" lvl="2" indent="-406400" rtl="0">
              <a:spcBef>
                <a:spcPts val="2000"/>
              </a:spcBef>
              <a:spcAft>
                <a:spcPts val="0"/>
              </a:spcAft>
              <a:buSzPts val="2800"/>
              <a:buChar char="–"/>
              <a:defRPr/>
            </a:lvl3pPr>
            <a:lvl4pPr marL="1828800" lvl="3" indent="-406400" rtl="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4pPr>
            <a:lvl5pPr marL="2286000" lvl="4" indent="-406400" rtl="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5pPr>
            <a:lvl6pPr marL="2743200" lvl="5" indent="-406400" rtl="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6pPr>
            <a:lvl7pPr marL="3200400" lvl="6" indent="-406400" rtl="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7pPr>
            <a:lvl8pPr marL="3657600" lvl="7" indent="-406400" rtl="0">
              <a:spcBef>
                <a:spcPts val="800"/>
              </a:spcBef>
              <a:spcAft>
                <a:spcPts val="0"/>
              </a:spcAft>
              <a:buSzPts val="2800"/>
              <a:buChar char="–"/>
              <a:defRPr/>
            </a:lvl8pPr>
            <a:lvl9pPr marL="4114800" lvl="8" indent="-406400" rtl="0">
              <a:spcBef>
                <a:spcPts val="800"/>
              </a:spcBef>
              <a:spcAft>
                <a:spcPts val="400"/>
              </a:spcAft>
              <a:buSzPts val="2800"/>
              <a:buChar char="–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ubTitle" idx="3"/>
          </p:nvPr>
        </p:nvSpPr>
        <p:spPr>
          <a:xfrm>
            <a:off x="9468000" y="2876300"/>
            <a:ext cx="6256800" cy="9066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182850" tIns="180000" rIns="182850" bIns="1828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9468000" y="4140150"/>
            <a:ext cx="7902000" cy="1261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431800" rtl="0">
              <a:spcBef>
                <a:spcPts val="2000"/>
              </a:spcBef>
              <a:spcAft>
                <a:spcPts val="0"/>
              </a:spcAft>
              <a:buSzPts val="3200"/>
              <a:buChar char="–"/>
              <a:defRPr/>
            </a:lvl2pPr>
            <a:lvl3pPr marL="1371600" lvl="2" indent="-406400" rtl="0">
              <a:spcBef>
                <a:spcPts val="2000"/>
              </a:spcBef>
              <a:spcAft>
                <a:spcPts val="0"/>
              </a:spcAft>
              <a:buSzPts val="2800"/>
              <a:buChar char="–"/>
              <a:defRPr/>
            </a:lvl3pPr>
            <a:lvl4pPr marL="1828800" lvl="3" indent="-406400" rtl="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4pPr>
            <a:lvl5pPr marL="2286000" lvl="4" indent="-406400" rtl="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5pPr>
            <a:lvl6pPr marL="2743200" lvl="5" indent="-406400" rtl="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6pPr>
            <a:lvl7pPr marL="3200400" lvl="6" indent="-406400" rtl="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7pPr>
            <a:lvl8pPr marL="3657600" lvl="7" indent="-406400" rtl="0">
              <a:spcBef>
                <a:spcPts val="800"/>
              </a:spcBef>
              <a:spcAft>
                <a:spcPts val="0"/>
              </a:spcAft>
              <a:buSzPts val="2800"/>
              <a:buChar char="–"/>
              <a:defRPr/>
            </a:lvl8pPr>
            <a:lvl9pPr marL="4114800" lvl="8" indent="-406400" rtl="0">
              <a:spcBef>
                <a:spcPts val="800"/>
              </a:spcBef>
              <a:spcAft>
                <a:spcPts val="400"/>
              </a:spcAft>
              <a:buSzPts val="2800"/>
              <a:buChar char="–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ubTitle" idx="5"/>
          </p:nvPr>
        </p:nvSpPr>
        <p:spPr>
          <a:xfrm>
            <a:off x="917950" y="5904750"/>
            <a:ext cx="6256800" cy="906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182850" tIns="180000" rIns="182850" bIns="1828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6"/>
          </p:nvPr>
        </p:nvSpPr>
        <p:spPr>
          <a:xfrm>
            <a:off x="917950" y="7168600"/>
            <a:ext cx="7902000" cy="1261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431800" rtl="0">
              <a:spcBef>
                <a:spcPts val="2000"/>
              </a:spcBef>
              <a:spcAft>
                <a:spcPts val="0"/>
              </a:spcAft>
              <a:buSzPts val="3200"/>
              <a:buChar char="–"/>
              <a:defRPr/>
            </a:lvl2pPr>
            <a:lvl3pPr marL="1371600" lvl="2" indent="-406400" rtl="0">
              <a:spcBef>
                <a:spcPts val="2000"/>
              </a:spcBef>
              <a:spcAft>
                <a:spcPts val="0"/>
              </a:spcAft>
              <a:buSzPts val="2800"/>
              <a:buChar char="–"/>
              <a:defRPr/>
            </a:lvl3pPr>
            <a:lvl4pPr marL="1828800" lvl="3" indent="-406400" rtl="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4pPr>
            <a:lvl5pPr marL="2286000" lvl="4" indent="-406400" rtl="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5pPr>
            <a:lvl6pPr marL="2743200" lvl="5" indent="-406400" rtl="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6pPr>
            <a:lvl7pPr marL="3200400" lvl="6" indent="-406400" rtl="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7pPr>
            <a:lvl8pPr marL="3657600" lvl="7" indent="-406400" rtl="0">
              <a:spcBef>
                <a:spcPts val="800"/>
              </a:spcBef>
              <a:spcAft>
                <a:spcPts val="0"/>
              </a:spcAft>
              <a:buSzPts val="2800"/>
              <a:buChar char="–"/>
              <a:defRPr/>
            </a:lvl8pPr>
            <a:lvl9pPr marL="4114800" lvl="8" indent="-406400" rtl="0">
              <a:spcBef>
                <a:spcPts val="800"/>
              </a:spcBef>
              <a:spcAft>
                <a:spcPts val="400"/>
              </a:spcAft>
              <a:buSzPts val="2800"/>
              <a:buChar char="–"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7"/>
          </p:nvPr>
        </p:nvSpPr>
        <p:spPr>
          <a:xfrm>
            <a:off x="9468000" y="5904750"/>
            <a:ext cx="6256800" cy="906600"/>
          </a:xfrm>
          <a:prstGeom prst="rect">
            <a:avLst/>
          </a:prstGeom>
          <a:solidFill>
            <a:schemeClr val="accent4"/>
          </a:solidFill>
        </p:spPr>
        <p:txBody>
          <a:bodyPr spcFirstLastPara="1" wrap="square" lIns="182850" tIns="180000" rIns="182850" bIns="1828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8"/>
          </p:nvPr>
        </p:nvSpPr>
        <p:spPr>
          <a:xfrm>
            <a:off x="9468000" y="7168600"/>
            <a:ext cx="7902000" cy="1261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431800" rtl="0">
              <a:spcBef>
                <a:spcPts val="2000"/>
              </a:spcBef>
              <a:spcAft>
                <a:spcPts val="0"/>
              </a:spcAft>
              <a:buSzPts val="3200"/>
              <a:buChar char="–"/>
              <a:defRPr/>
            </a:lvl2pPr>
            <a:lvl3pPr marL="1371600" lvl="2" indent="-406400" rtl="0">
              <a:spcBef>
                <a:spcPts val="2000"/>
              </a:spcBef>
              <a:spcAft>
                <a:spcPts val="0"/>
              </a:spcAft>
              <a:buSzPts val="2800"/>
              <a:buChar char="–"/>
              <a:defRPr/>
            </a:lvl3pPr>
            <a:lvl4pPr marL="1828800" lvl="3" indent="-406400" rtl="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4pPr>
            <a:lvl5pPr marL="2286000" lvl="4" indent="-406400" rtl="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5pPr>
            <a:lvl6pPr marL="2743200" lvl="5" indent="-406400" rtl="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6pPr>
            <a:lvl7pPr marL="3200400" lvl="6" indent="-406400" rtl="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7pPr>
            <a:lvl8pPr marL="3657600" lvl="7" indent="-406400" rtl="0">
              <a:spcBef>
                <a:spcPts val="800"/>
              </a:spcBef>
              <a:spcAft>
                <a:spcPts val="0"/>
              </a:spcAft>
              <a:buSzPts val="2800"/>
              <a:buChar char="–"/>
              <a:defRPr/>
            </a:lvl8pPr>
            <a:lvl9pPr marL="4114800" lvl="8" indent="-406400" rtl="0">
              <a:spcBef>
                <a:spcPts val="800"/>
              </a:spcBef>
              <a:spcAft>
                <a:spcPts val="400"/>
              </a:spcAft>
              <a:buSzPts val="2800"/>
              <a:buChar char="–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917950" y="892800"/>
            <a:ext cx="7902000" cy="162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917950" y="2876300"/>
            <a:ext cx="7902000" cy="5962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431800">
              <a:spcBef>
                <a:spcPts val="2000"/>
              </a:spcBef>
              <a:spcAft>
                <a:spcPts val="0"/>
              </a:spcAft>
              <a:buSzPts val="3200"/>
              <a:buChar char="–"/>
              <a:defRPr/>
            </a:lvl2pPr>
            <a:lvl3pPr marL="1371600" lvl="2" indent="-406400">
              <a:spcBef>
                <a:spcPts val="2000"/>
              </a:spcBef>
              <a:spcAft>
                <a:spcPts val="0"/>
              </a:spcAft>
              <a:buSzPts val="2800"/>
              <a:buChar char="–"/>
              <a:defRPr/>
            </a:lvl3pPr>
            <a:lvl4pPr marL="1828800" lvl="3" indent="-40640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4pPr>
            <a:lvl5pPr marL="2286000" lvl="4" indent="-406400">
              <a:spcBef>
                <a:spcPts val="1600"/>
              </a:spcBef>
              <a:spcAft>
                <a:spcPts val="0"/>
              </a:spcAft>
              <a:buSzPts val="2800"/>
              <a:buChar char="–"/>
              <a:defRPr/>
            </a:lvl5pPr>
            <a:lvl6pPr marL="2743200" lvl="5" indent="-40640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6pPr>
            <a:lvl7pPr marL="3200400" lvl="6" indent="-406400">
              <a:spcBef>
                <a:spcPts val="1200"/>
              </a:spcBef>
              <a:spcAft>
                <a:spcPts val="0"/>
              </a:spcAft>
              <a:buSzPts val="2800"/>
              <a:buChar char="–"/>
              <a:defRPr/>
            </a:lvl7pPr>
            <a:lvl8pPr marL="3657600" lvl="7" indent="-406400">
              <a:spcBef>
                <a:spcPts val="800"/>
              </a:spcBef>
              <a:spcAft>
                <a:spcPts val="0"/>
              </a:spcAft>
              <a:buSzPts val="2800"/>
              <a:buChar char="–"/>
              <a:defRPr/>
            </a:lvl8pPr>
            <a:lvl9pPr marL="4114800" lvl="8" indent="-406400">
              <a:spcBef>
                <a:spcPts val="800"/>
              </a:spcBef>
              <a:spcAft>
                <a:spcPts val="400"/>
              </a:spcAft>
              <a:buSzPts val="2800"/>
              <a:buChar char="–"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buNone/>
              <a:defRPr sz="16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17950" y="890050"/>
            <a:ext cx="13201200" cy="16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400"/>
              <a:buFont typeface="Montserrat"/>
              <a:buNone/>
              <a:defRPr sz="44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Font typeface="Montserrat"/>
              <a:buNone/>
              <a:defRPr sz="5600"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Font typeface="Montserrat"/>
              <a:buNone/>
              <a:defRPr sz="5600"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Font typeface="Montserrat"/>
              <a:buNone/>
              <a:defRPr sz="5600"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Font typeface="Montserrat"/>
              <a:buNone/>
              <a:defRPr sz="5600"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Font typeface="Montserrat"/>
              <a:buNone/>
              <a:defRPr sz="5600"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Font typeface="Montserrat"/>
              <a:buNone/>
              <a:defRPr sz="5600"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Font typeface="Montserrat"/>
              <a:buNone/>
              <a:defRPr sz="5600"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Font typeface="Montserrat"/>
              <a:buNone/>
              <a:defRPr sz="56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17950" y="2519050"/>
            <a:ext cx="16452000" cy="63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318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Char char="●"/>
              <a:defRPr sz="32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431800">
              <a:lnSpc>
                <a:spcPct val="13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Char char="–"/>
              <a:defRPr sz="32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406400">
              <a:lnSpc>
                <a:spcPct val="13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"/>
              <a:buChar char="–"/>
              <a:defRPr sz="2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406400">
              <a:lnSpc>
                <a:spcPct val="13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"/>
              <a:buChar char="–"/>
              <a:defRPr sz="2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406400">
              <a:lnSpc>
                <a:spcPct val="13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"/>
              <a:buChar char="–"/>
              <a:defRPr sz="2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406400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"/>
              <a:buChar char="–"/>
              <a:defRPr sz="2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406400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"/>
              <a:buChar char="–"/>
              <a:defRPr sz="2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406400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ontserrat"/>
              <a:buChar char="–"/>
              <a:defRPr sz="2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406400">
              <a:lnSpc>
                <a:spcPct val="130000"/>
              </a:lnSpc>
              <a:spcBef>
                <a:spcPts val="800"/>
              </a:spcBef>
              <a:spcAft>
                <a:spcPts val="400"/>
              </a:spcAft>
              <a:buClr>
                <a:schemeClr val="dk2"/>
              </a:buClr>
              <a:buSzPts val="2800"/>
              <a:buFont typeface="Montserrat"/>
              <a:buChar char="–"/>
              <a:defRPr sz="2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buNone/>
              <a:defRPr sz="16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14">
            <a:alphaModFix/>
          </a:blip>
          <a:srcRect l="9"/>
          <a:stretch/>
        </p:blipFill>
        <p:spPr>
          <a:xfrm>
            <a:off x="17408298" y="9005905"/>
            <a:ext cx="448851" cy="83835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578">
          <p15:clr>
            <a:srgbClr val="EA4335"/>
          </p15:clr>
        </p15:guide>
        <p15:guide id="2" pos="10942">
          <p15:clr>
            <a:srgbClr val="EA4335"/>
          </p15:clr>
        </p15:guide>
        <p15:guide id="3" orient="horz" pos="561">
          <p15:clr>
            <a:srgbClr val="EA4335"/>
          </p15:clr>
        </p15:guide>
        <p15:guide id="4" orient="horz" pos="1812">
          <p15:clr>
            <a:srgbClr val="EA4335"/>
          </p15:clr>
        </p15:guide>
        <p15:guide id="5" orient="horz" pos="5568">
          <p15:clr>
            <a:srgbClr val="EA4335"/>
          </p15:clr>
        </p15:guide>
        <p15:guide id="6" orient="horz" pos="6039">
          <p15:clr>
            <a:srgbClr val="EA4335"/>
          </p15:clr>
        </p15:guide>
        <p15:guide id="7" orient="horz" pos="1385">
          <p15:clr>
            <a:srgbClr val="EA4335"/>
          </p15:clr>
        </p15:guide>
        <p15:guide id="8" pos="5556">
          <p15:clr>
            <a:srgbClr val="EA4335"/>
          </p15:clr>
        </p15:guide>
        <p15:guide id="9" pos="5964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>
            <a:off x="917950" y="1887100"/>
            <a:ext cx="13201200" cy="25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Montserrat"/>
              <a:buNone/>
            </a:pPr>
            <a:r>
              <a:rPr lang="en-GB">
                <a:solidFill>
                  <a:srgbClr val="4B3241"/>
                </a:solidFill>
              </a:rPr>
              <a:t>Solving two-step word problems</a:t>
            </a:r>
            <a:endParaRPr>
              <a:solidFill>
                <a:srgbClr val="4B324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Montserrat"/>
              <a:buNone/>
            </a:pPr>
            <a:endParaRPr>
              <a:solidFill>
                <a:srgbClr val="4B324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>
            <a:off x="917950" y="736425"/>
            <a:ext cx="16452000" cy="7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GB">
                <a:solidFill>
                  <a:schemeClr val="dk2"/>
                </a:solidFill>
              </a:rPr>
              <a:t>Mathematics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917950" y="8460500"/>
            <a:ext cx="3379800" cy="7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4B3241"/>
                </a:solidFill>
                <a:latin typeface="Montserrat"/>
                <a:ea typeface="Montserrat"/>
                <a:cs typeface="Montserrat"/>
                <a:sym typeface="Montserrat"/>
              </a:rPr>
              <a:t>Mrs Crane</a:t>
            </a:r>
            <a:endParaRPr sz="2800">
              <a:solidFill>
                <a:srgbClr val="4B324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rgbClr val="5B0F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4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subTitle" idx="4"/>
          </p:nvPr>
        </p:nvSpPr>
        <p:spPr>
          <a:xfrm>
            <a:off x="917950" y="2202038"/>
            <a:ext cx="6256800" cy="9069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182850" tIns="180000" rIns="182850" bIns="1828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/>
              <a:t>Question 1</a:t>
            </a:r>
            <a:endParaRPr sz="3500"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8" name="Google Shape;88;p15"/>
          <p:cNvSpPr txBox="1">
            <a:spLocks noGrp="1"/>
          </p:cNvSpPr>
          <p:nvPr>
            <p:ph type="body" idx="5"/>
          </p:nvPr>
        </p:nvSpPr>
        <p:spPr>
          <a:xfrm>
            <a:off x="917950" y="3298200"/>
            <a:ext cx="15994200" cy="5395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/>
              <a:t>Decide on step 1 and step 2. </a:t>
            </a: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3500"/>
              <a:t>Then work through calculating step 1 and step 2 to get to your answer!</a:t>
            </a: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3500"/>
              <a:t> </a:t>
            </a: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3500"/>
              <a:t>Q1.) In a weekend, a French supermarket baked </a:t>
            </a:r>
            <a:r>
              <a:rPr lang="en-GB" sz="3500" b="1"/>
              <a:t>5000 </a:t>
            </a:r>
            <a:r>
              <a:rPr lang="en-GB" sz="3500"/>
              <a:t>baguettes. </a:t>
            </a:r>
            <a:r>
              <a:rPr lang="en-GB" sz="3500" b="1"/>
              <a:t>2228 </a:t>
            </a:r>
            <a:r>
              <a:rPr lang="en-GB" sz="3500"/>
              <a:t>were sold on Saturday and </a:t>
            </a:r>
            <a:r>
              <a:rPr lang="en-GB" sz="3500" b="1"/>
              <a:t>1709 </a:t>
            </a:r>
            <a:r>
              <a:rPr lang="en-GB" sz="3500"/>
              <a:t>were sold on Sunday. </a:t>
            </a: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3500"/>
              <a:t>How many baguettes were not sold?</a:t>
            </a: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2000"/>
              </a:spcAft>
              <a:buNone/>
            </a:pPr>
            <a:r>
              <a:rPr lang="en-GB" sz="3500"/>
              <a:t> </a:t>
            </a:r>
            <a:endParaRPr sz="3500"/>
          </a:p>
        </p:txBody>
      </p:sp>
      <p:sp>
        <p:nvSpPr>
          <p:cNvPr id="89" name="Google Shape;89;p15"/>
          <p:cNvSpPr txBox="1">
            <a:spLocks noGrp="1"/>
          </p:cNvSpPr>
          <p:nvPr>
            <p:ph type="sldNum" idx="12"/>
          </p:nvPr>
        </p:nvSpPr>
        <p:spPr>
          <a:xfrm>
            <a:off x="1376912" y="14379975"/>
            <a:ext cx="2160000" cy="5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title"/>
          </p:nvPr>
        </p:nvSpPr>
        <p:spPr>
          <a:xfrm>
            <a:off x="1376925" y="1335075"/>
            <a:ext cx="5499600" cy="677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Independent Task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91" name="Google Shape;91;p15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>
            <a:spLocks noGrp="1"/>
          </p:cNvSpPr>
          <p:nvPr>
            <p:ph type="subTitle" idx="4"/>
          </p:nvPr>
        </p:nvSpPr>
        <p:spPr>
          <a:xfrm>
            <a:off x="917950" y="2202038"/>
            <a:ext cx="6256800" cy="9069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182850" tIns="180000" rIns="182850" bIns="1828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/>
              <a:t>Question 2</a:t>
            </a:r>
            <a:endParaRPr sz="3500"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7" name="Google Shape;97;p16"/>
          <p:cNvSpPr txBox="1">
            <a:spLocks noGrp="1"/>
          </p:cNvSpPr>
          <p:nvPr>
            <p:ph type="body" idx="5"/>
          </p:nvPr>
        </p:nvSpPr>
        <p:spPr>
          <a:xfrm>
            <a:off x="917950" y="3298200"/>
            <a:ext cx="15994200" cy="5395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/>
              <a:t>Decide on step 1 and step 2. </a:t>
            </a: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3500"/>
              <a:t>Then work through calculating step 1 and step 2 to get to your answer!</a:t>
            </a: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3500"/>
              <a:t>Q2.) Sarah wants to go on holiday to Paris. She finds a return flight for </a:t>
            </a:r>
            <a:r>
              <a:rPr lang="en-GB" sz="3500" b="1"/>
              <a:t>£124 </a:t>
            </a:r>
            <a:r>
              <a:rPr lang="en-GB" sz="3500"/>
              <a:t>and a hotel for </a:t>
            </a:r>
            <a:r>
              <a:rPr lang="en-GB" sz="3500" b="1"/>
              <a:t>£257</a:t>
            </a:r>
            <a:r>
              <a:rPr lang="en-GB" sz="3500"/>
              <a:t>. However, a holiday website offers her a cheaper deal of </a:t>
            </a:r>
            <a:r>
              <a:rPr lang="en-GB" sz="3500" b="1"/>
              <a:t>£350 </a:t>
            </a:r>
            <a:r>
              <a:rPr lang="en-GB" sz="3500"/>
              <a:t>for both. </a:t>
            </a: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3500"/>
              <a:t>How much could Sarah save with the internet deal?</a:t>
            </a: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2000"/>
              </a:spcAft>
              <a:buNone/>
            </a:pPr>
            <a:r>
              <a:rPr lang="en-GB" sz="3500"/>
              <a:t> </a:t>
            </a:r>
            <a:endParaRPr sz="3500"/>
          </a:p>
        </p:txBody>
      </p:sp>
      <p:sp>
        <p:nvSpPr>
          <p:cNvPr id="98" name="Google Shape;98;p16"/>
          <p:cNvSpPr txBox="1">
            <a:spLocks noGrp="1"/>
          </p:cNvSpPr>
          <p:nvPr>
            <p:ph type="sldNum" idx="12"/>
          </p:nvPr>
        </p:nvSpPr>
        <p:spPr>
          <a:xfrm>
            <a:off x="1376912" y="14379975"/>
            <a:ext cx="2160000" cy="5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title"/>
          </p:nvPr>
        </p:nvSpPr>
        <p:spPr>
          <a:xfrm>
            <a:off x="1376925" y="1335075"/>
            <a:ext cx="5499600" cy="677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Independent Task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0" name="Google Shape;100;p16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>
            <a:spLocks noGrp="1"/>
          </p:cNvSpPr>
          <p:nvPr>
            <p:ph type="subTitle" idx="4"/>
          </p:nvPr>
        </p:nvSpPr>
        <p:spPr>
          <a:xfrm>
            <a:off x="917950" y="2202038"/>
            <a:ext cx="6256800" cy="9069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182850" tIns="180000" rIns="182850" bIns="1828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/>
              <a:t>Question 3</a:t>
            </a:r>
            <a:endParaRPr sz="3500"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6" name="Google Shape;106;p17"/>
          <p:cNvSpPr txBox="1">
            <a:spLocks noGrp="1"/>
          </p:cNvSpPr>
          <p:nvPr>
            <p:ph type="body" idx="5"/>
          </p:nvPr>
        </p:nvSpPr>
        <p:spPr>
          <a:xfrm>
            <a:off x="917950" y="3298200"/>
            <a:ext cx="15994200" cy="603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500"/>
              <a:t>Decide on step 1 and step 2. </a:t>
            </a: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3500"/>
              <a:t>Then work through calculating step 1 and step 2 to get to your answer!</a:t>
            </a: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3500"/>
              <a:t>Q3.) There are </a:t>
            </a:r>
            <a:r>
              <a:rPr lang="en-GB" sz="3500" b="1"/>
              <a:t>704 </a:t>
            </a:r>
            <a:r>
              <a:rPr lang="en-GB" sz="3500"/>
              <a:t>steps to climb up the Eiffel tower. Manuel has decided to walk up and down the steps, instead of taking lifts all the way. So far, he has climbed </a:t>
            </a:r>
            <a:r>
              <a:rPr lang="en-GB" sz="3500" b="1"/>
              <a:t>537 </a:t>
            </a:r>
            <a:r>
              <a:rPr lang="en-GB" sz="3500"/>
              <a:t>steps. </a:t>
            </a: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3500"/>
              <a:t>How many more steps will he have to climb up, and back down again?</a:t>
            </a: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sz="3500"/>
          </a:p>
          <a:p>
            <a:pPr marL="0" lvl="0" indent="0" algn="l" rtl="0">
              <a:spcBef>
                <a:spcPts val="2000"/>
              </a:spcBef>
              <a:spcAft>
                <a:spcPts val="2000"/>
              </a:spcAft>
              <a:buNone/>
            </a:pPr>
            <a:r>
              <a:rPr lang="en-GB" sz="3500"/>
              <a:t> </a:t>
            </a:r>
            <a:endParaRPr sz="3500"/>
          </a:p>
        </p:txBody>
      </p:sp>
      <p:sp>
        <p:nvSpPr>
          <p:cNvPr id="107" name="Google Shape;107;p17"/>
          <p:cNvSpPr txBox="1">
            <a:spLocks noGrp="1"/>
          </p:cNvSpPr>
          <p:nvPr>
            <p:ph type="sldNum" idx="12"/>
          </p:nvPr>
        </p:nvSpPr>
        <p:spPr>
          <a:xfrm>
            <a:off x="1376912" y="14379975"/>
            <a:ext cx="2160000" cy="5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376925" y="1335075"/>
            <a:ext cx="5499600" cy="677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</a:rPr>
              <a:t>Independent Task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sldNum" idx="12"/>
          </p:nvPr>
        </p:nvSpPr>
        <p:spPr>
          <a:xfrm>
            <a:off x="917941" y="9586650"/>
            <a:ext cx="1440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ak National Academy v2">
  <a:themeElements>
    <a:clrScheme name="Simple Light">
      <a:dk1>
        <a:srgbClr val="65BE4B"/>
      </a:dk1>
      <a:lt1>
        <a:srgbClr val="FFFFFF"/>
      </a:lt1>
      <a:dk2>
        <a:srgbClr val="434343"/>
      </a:dk2>
      <a:lt2>
        <a:srgbClr val="D2D2D7"/>
      </a:lt2>
      <a:accent1>
        <a:srgbClr val="008237"/>
      </a:accent1>
      <a:accent2>
        <a:srgbClr val="46C7E1"/>
      </a:accent2>
      <a:accent3>
        <a:srgbClr val="00468C"/>
      </a:accent3>
      <a:accent4>
        <a:srgbClr val="786EC8"/>
      </a:accent4>
      <a:accent5>
        <a:srgbClr val="F03C78"/>
      </a:accent5>
      <a:accent6>
        <a:srgbClr val="00968C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B3AAE5C9C5146815D71B02CEB1BBF" ma:contentTypeVersion="13" ma:contentTypeDescription="Create a new document." ma:contentTypeScope="" ma:versionID="f76aea57f78cbde5c916bc61e26862fc">
  <xsd:schema xmlns:xsd="http://www.w3.org/2001/XMLSchema" xmlns:xs="http://www.w3.org/2001/XMLSchema" xmlns:p="http://schemas.microsoft.com/office/2006/metadata/properties" xmlns:ns2="cab72535-489e-4dca-802f-a3c22e9518cc" xmlns:ns3="6cd784ff-f7a6-4c2e-ab76-59caa4aade2a" targetNamespace="http://schemas.microsoft.com/office/2006/metadata/properties" ma:root="true" ma:fieldsID="b83e8a6c375c699ff7e7e9bab351f09d" ns2:_="" ns3:_="">
    <xsd:import namespace="cab72535-489e-4dca-802f-a3c22e9518cc"/>
    <xsd:import namespace="6cd784ff-f7a6-4c2e-ab76-59caa4aade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72535-489e-4dca-802f-a3c22e9518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c8d1111-cfb8-46d5-9e41-d84d2fa2f6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d784ff-f7a6-4c2e-ab76-59caa4aade2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919ccca9-21f0-497b-8c2d-608b656a40d8}" ma:internalName="TaxCatchAll" ma:showField="CatchAllData" ma:web="6cd784ff-f7a6-4c2e-ab76-59caa4aade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ab72535-489e-4dca-802f-a3c22e9518cc">
      <Terms xmlns="http://schemas.microsoft.com/office/infopath/2007/PartnerControls"/>
    </lcf76f155ced4ddcb4097134ff3c332f>
    <TaxCatchAll xmlns="6cd784ff-f7a6-4c2e-ab76-59caa4aade2a" xsi:nil="true"/>
  </documentManagement>
</p:properties>
</file>

<file path=customXml/itemProps1.xml><?xml version="1.0" encoding="utf-8"?>
<ds:datastoreItem xmlns:ds="http://schemas.openxmlformats.org/officeDocument/2006/customXml" ds:itemID="{ED33CFAE-AB1B-48DC-B822-662A411EF249}"/>
</file>

<file path=customXml/itemProps2.xml><?xml version="1.0" encoding="utf-8"?>
<ds:datastoreItem xmlns:ds="http://schemas.openxmlformats.org/officeDocument/2006/customXml" ds:itemID="{791A27EA-CBBA-47C4-9C53-29888541B6A2}"/>
</file>

<file path=customXml/itemProps3.xml><?xml version="1.0" encoding="utf-8"?>
<ds:datastoreItem xmlns:ds="http://schemas.openxmlformats.org/officeDocument/2006/customXml" ds:itemID="{56F8B702-A0E6-4C56-83F0-90A99778A54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Custom</PresentationFormat>
  <Paragraphs>37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Montserrat</vt:lpstr>
      <vt:lpstr>Oak National Academy v2</vt:lpstr>
      <vt:lpstr>Solving two-step word problems  </vt:lpstr>
      <vt:lpstr>Independent Task</vt:lpstr>
      <vt:lpstr>Independent Task</vt:lpstr>
      <vt:lpstr>Independent 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Kevin Whitehouse</dc:creator>
  <cp:lastModifiedBy>Kevin Whitehouse</cp:lastModifiedBy>
  <cp:revision>1</cp:revision>
  <dcterms:modified xsi:type="dcterms:W3CDTF">2025-01-08T16:01:23Z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0x010100727B3AAE5C9C5146815D71B02CEB1BBF</vt:lpwstr>
  </property>
</Properties>
</file>