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300" r:id="rId5"/>
    <p:sldId id="256" r:id="rId6"/>
    <p:sldId id="257" r:id="rId7"/>
    <p:sldId id="288" r:id="rId8"/>
    <p:sldId id="298" r:id="rId9"/>
    <p:sldId id="297" r:id="rId10"/>
    <p:sldId id="301" r:id="rId11"/>
    <p:sldId id="290" r:id="rId12"/>
    <p:sldId id="299" r:id="rId13"/>
    <p:sldId id="29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646" autoAdjust="0"/>
  </p:normalViewPr>
  <p:slideViewPr>
    <p:cSldViewPr snapToGrid="0">
      <p:cViewPr varScale="1">
        <p:scale>
          <a:sx n="106" d="100"/>
          <a:sy n="106" d="100"/>
        </p:scale>
        <p:origin x="792" y="96"/>
      </p:cViewPr>
      <p:guideLst/>
    </p:cSldViewPr>
  </p:slideViewPr>
  <p:outlineViewPr>
    <p:cViewPr>
      <p:scale>
        <a:sx n="33" d="100"/>
        <a:sy n="33" d="100"/>
      </p:scale>
      <p:origin x="0" y="-576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58" d="100"/>
          <a:sy n="58" d="100"/>
        </p:scale>
        <p:origin x="2371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Ascroft-Walker" userId="S::aascroft-walker@brampton.cambs.sch.uk::87a1db7e-4868-4823-aab1-5d4b763fc5e2" providerId="AD" clId="Web-{DBD2B634-9E4B-CEE1-0E36-4C88200F8431}"/>
    <pc:docChg chg="modSld">
      <pc:chgData name="Alex Ascroft-Walker" userId="S::aascroft-walker@brampton.cambs.sch.uk::87a1db7e-4868-4823-aab1-5d4b763fc5e2" providerId="AD" clId="Web-{DBD2B634-9E4B-CEE1-0E36-4C88200F8431}" dt="2026-10-12T07:14:05.145" v="24" actId="20577"/>
      <pc:docMkLst>
        <pc:docMk/>
      </pc:docMkLst>
      <pc:sldChg chg="modSp">
        <pc:chgData name="Alex Ascroft-Walker" userId="S::aascroft-walker@brampton.cambs.sch.uk::87a1db7e-4868-4823-aab1-5d4b763fc5e2" providerId="AD" clId="Web-{DBD2B634-9E4B-CEE1-0E36-4C88200F8431}" dt="2026-10-12T07:11:20.906" v="1" actId="20577"/>
        <pc:sldMkLst>
          <pc:docMk/>
          <pc:sldMk cId="2259308896" sldId="256"/>
        </pc:sldMkLst>
        <pc:spChg chg="mod">
          <ac:chgData name="Alex Ascroft-Walker" userId="S::aascroft-walker@brampton.cambs.sch.uk::87a1db7e-4868-4823-aab1-5d4b763fc5e2" providerId="AD" clId="Web-{DBD2B634-9E4B-CEE1-0E36-4C88200F8431}" dt="2026-10-12T07:11:20.906" v="1" actId="20577"/>
          <ac:spMkLst>
            <pc:docMk/>
            <pc:sldMk cId="2259308896" sldId="256"/>
            <ac:spMk id="2" creationId="{51DF3D98-3C30-4CFC-8643-C81E829C8C25}"/>
          </ac:spMkLst>
        </pc:spChg>
      </pc:sldChg>
      <pc:sldChg chg="modSp">
        <pc:chgData name="Alex Ascroft-Walker" userId="S::aascroft-walker@brampton.cambs.sch.uk::87a1db7e-4868-4823-aab1-5d4b763fc5e2" providerId="AD" clId="Web-{DBD2B634-9E4B-CEE1-0E36-4C88200F8431}" dt="2026-10-12T07:12:16.595" v="10" actId="14100"/>
        <pc:sldMkLst>
          <pc:docMk/>
          <pc:sldMk cId="779750606" sldId="288"/>
        </pc:sldMkLst>
        <pc:spChg chg="mod">
          <ac:chgData name="Alex Ascroft-Walker" userId="S::aascroft-walker@brampton.cambs.sch.uk::87a1db7e-4868-4823-aab1-5d4b763fc5e2" providerId="AD" clId="Web-{DBD2B634-9E4B-CEE1-0E36-4C88200F8431}" dt="2026-10-12T07:12:16.595" v="10" actId="14100"/>
          <ac:spMkLst>
            <pc:docMk/>
            <pc:sldMk cId="779750606" sldId="288"/>
            <ac:spMk id="3" creationId="{26BC9DE8-A5CC-4BE1-0DE5-CB15D01A7919}"/>
          </ac:spMkLst>
        </pc:spChg>
      </pc:sldChg>
      <pc:sldChg chg="modSp">
        <pc:chgData name="Alex Ascroft-Walker" userId="S::aascroft-walker@brampton.cambs.sch.uk::87a1db7e-4868-4823-aab1-5d4b763fc5e2" providerId="AD" clId="Web-{DBD2B634-9E4B-CEE1-0E36-4C88200F8431}" dt="2026-10-12T07:13:46.473" v="21" actId="20577"/>
        <pc:sldMkLst>
          <pc:docMk/>
          <pc:sldMk cId="1265939620" sldId="290"/>
        </pc:sldMkLst>
        <pc:spChg chg="mod">
          <ac:chgData name="Alex Ascroft-Walker" userId="S::aascroft-walker@brampton.cambs.sch.uk::87a1db7e-4868-4823-aab1-5d4b763fc5e2" providerId="AD" clId="Web-{DBD2B634-9E4B-CEE1-0E36-4C88200F8431}" dt="2026-10-12T07:13:46.473" v="21" actId="20577"/>
          <ac:spMkLst>
            <pc:docMk/>
            <pc:sldMk cId="1265939620" sldId="290"/>
            <ac:spMk id="2" creationId="{7FCEA57E-7F16-1CC6-F9B1-5281FC7500FC}"/>
          </ac:spMkLst>
        </pc:spChg>
        <pc:spChg chg="mod">
          <ac:chgData name="Alex Ascroft-Walker" userId="S::aascroft-walker@brampton.cambs.sch.uk::87a1db7e-4868-4823-aab1-5d4b763fc5e2" providerId="AD" clId="Web-{DBD2B634-9E4B-CEE1-0E36-4C88200F8431}" dt="2026-10-12T07:13:05.190" v="14" actId="1076"/>
          <ac:spMkLst>
            <pc:docMk/>
            <pc:sldMk cId="1265939620" sldId="290"/>
            <ac:spMk id="4" creationId="{C02FE769-D9AF-F223-A170-E6ACD91DF899}"/>
          </ac:spMkLst>
        </pc:spChg>
        <pc:spChg chg="mod">
          <ac:chgData name="Alex Ascroft-Walker" userId="S::aascroft-walker@brampton.cambs.sch.uk::87a1db7e-4868-4823-aab1-5d4b763fc5e2" providerId="AD" clId="Web-{DBD2B634-9E4B-CEE1-0E36-4C88200F8431}" dt="2026-10-12T07:13:00.784" v="12" actId="14100"/>
          <ac:spMkLst>
            <pc:docMk/>
            <pc:sldMk cId="1265939620" sldId="290"/>
            <ac:spMk id="6" creationId="{EDF9E134-98AA-3ECE-E40A-180C85ACD7D5}"/>
          </ac:spMkLst>
        </pc:spChg>
        <pc:spChg chg="mod">
          <ac:chgData name="Alex Ascroft-Walker" userId="S::aascroft-walker@brampton.cambs.sch.uk::87a1db7e-4868-4823-aab1-5d4b763fc5e2" providerId="AD" clId="Web-{DBD2B634-9E4B-CEE1-0E36-4C88200F8431}" dt="2026-10-12T07:13:15.566" v="17" actId="1076"/>
          <ac:spMkLst>
            <pc:docMk/>
            <pc:sldMk cId="1265939620" sldId="290"/>
            <ac:spMk id="8" creationId="{59F957F2-0B73-F367-D37F-6774884E98D1}"/>
          </ac:spMkLst>
        </pc:spChg>
        <pc:picChg chg="mod">
          <ac:chgData name="Alex Ascroft-Walker" userId="S::aascroft-walker@brampton.cambs.sch.uk::87a1db7e-4868-4823-aab1-5d4b763fc5e2" providerId="AD" clId="Web-{DBD2B634-9E4B-CEE1-0E36-4C88200F8431}" dt="2026-10-12T07:13:02.393" v="13" actId="1076"/>
          <ac:picMkLst>
            <pc:docMk/>
            <pc:sldMk cId="1265939620" sldId="290"/>
            <ac:picMk id="3" creationId="{D306A39F-73F8-9E3F-BB25-E084DE2CD677}"/>
          </ac:picMkLst>
        </pc:picChg>
        <pc:picChg chg="mod">
          <ac:chgData name="Alex Ascroft-Walker" userId="S::aascroft-walker@brampton.cambs.sch.uk::87a1db7e-4868-4823-aab1-5d4b763fc5e2" providerId="AD" clId="Web-{DBD2B634-9E4B-CEE1-0E36-4C88200F8431}" dt="2026-10-12T07:13:11.331" v="16" actId="1076"/>
          <ac:picMkLst>
            <pc:docMk/>
            <pc:sldMk cId="1265939620" sldId="290"/>
            <ac:picMk id="7" creationId="{2D7474F4-AB76-7D1F-7B16-54B591F406B1}"/>
          </ac:picMkLst>
        </pc:picChg>
      </pc:sldChg>
      <pc:sldChg chg="modSp">
        <pc:chgData name="Alex Ascroft-Walker" userId="S::aascroft-walker@brampton.cambs.sch.uk::87a1db7e-4868-4823-aab1-5d4b763fc5e2" providerId="AD" clId="Web-{DBD2B634-9E4B-CEE1-0E36-4C88200F8431}" dt="2026-10-12T07:12:29.439" v="11" actId="1076"/>
        <pc:sldMkLst>
          <pc:docMk/>
          <pc:sldMk cId="115717738" sldId="298"/>
        </pc:sldMkLst>
        <pc:picChg chg="mod">
          <ac:chgData name="Alex Ascroft-Walker" userId="S::aascroft-walker@brampton.cambs.sch.uk::87a1db7e-4868-4823-aab1-5d4b763fc5e2" providerId="AD" clId="Web-{DBD2B634-9E4B-CEE1-0E36-4C88200F8431}" dt="2026-10-12T07:12:29.439" v="11" actId="1076"/>
          <ac:picMkLst>
            <pc:docMk/>
            <pc:sldMk cId="115717738" sldId="298"/>
            <ac:picMk id="5" creationId="{72B099B8-8C56-F9A7-0938-106E9A8CBCDA}"/>
          </ac:picMkLst>
        </pc:picChg>
      </pc:sldChg>
      <pc:sldChg chg="modSp">
        <pc:chgData name="Alex Ascroft-Walker" userId="S::aascroft-walker@brampton.cambs.sch.uk::87a1db7e-4868-4823-aab1-5d4b763fc5e2" providerId="AD" clId="Web-{DBD2B634-9E4B-CEE1-0E36-4C88200F8431}" dt="2026-10-12T07:14:05.145" v="24" actId="20577"/>
        <pc:sldMkLst>
          <pc:docMk/>
          <pc:sldMk cId="3001959937" sldId="299"/>
        </pc:sldMkLst>
        <pc:spChg chg="mod">
          <ac:chgData name="Alex Ascroft-Walker" userId="S::aascroft-walker@brampton.cambs.sch.uk::87a1db7e-4868-4823-aab1-5d4b763fc5e2" providerId="AD" clId="Web-{DBD2B634-9E4B-CEE1-0E36-4C88200F8431}" dt="2026-10-12T07:14:01.989" v="22" actId="20577"/>
          <ac:spMkLst>
            <pc:docMk/>
            <pc:sldMk cId="3001959937" sldId="299"/>
            <ac:spMk id="6" creationId="{F5538A01-DFA8-A1F0-51B6-87ACEECB0B31}"/>
          </ac:spMkLst>
        </pc:spChg>
        <pc:spChg chg="mod">
          <ac:chgData name="Alex Ascroft-Walker" userId="S::aascroft-walker@brampton.cambs.sch.uk::87a1db7e-4868-4823-aab1-5d4b763fc5e2" providerId="AD" clId="Web-{DBD2B634-9E4B-CEE1-0E36-4C88200F8431}" dt="2026-10-12T07:14:05.145" v="24" actId="20577"/>
          <ac:spMkLst>
            <pc:docMk/>
            <pc:sldMk cId="3001959937" sldId="299"/>
            <ac:spMk id="10" creationId="{34DAA7F7-1701-D74A-05D3-58644A22E17D}"/>
          </ac:spMkLst>
        </pc:spChg>
      </pc:sldChg>
    </pc:docChg>
  </pc:docChgLst>
  <pc:docChgLst>
    <pc:chgData name="Sophie Dearnley" userId="d1f72add-48cf-4ec0-8085-3a143cb19e49" providerId="ADAL" clId="{F12BD125-0C53-4CEC-BDF5-57D5F8595219}"/>
    <pc:docChg chg="undo custSel addSld delSld modSld sldOrd">
      <pc:chgData name="Sophie Dearnley" userId="d1f72add-48cf-4ec0-8085-3a143cb19e49" providerId="ADAL" clId="{F12BD125-0C53-4CEC-BDF5-57D5F8595219}" dt="2026-10-13T15:49:08.120" v="1402" actId="1076"/>
      <pc:docMkLst>
        <pc:docMk/>
      </pc:docMkLst>
      <pc:sldChg chg="modSp mod">
        <pc:chgData name="Sophie Dearnley" userId="d1f72add-48cf-4ec0-8085-3a143cb19e49" providerId="ADAL" clId="{F12BD125-0C53-4CEC-BDF5-57D5F8595219}" dt="2026-10-09T11:04:26.737" v="798" actId="20577"/>
        <pc:sldMkLst>
          <pc:docMk/>
          <pc:sldMk cId="1325608595" sldId="257"/>
        </pc:sldMkLst>
        <pc:spChg chg="mod">
          <ac:chgData name="Sophie Dearnley" userId="d1f72add-48cf-4ec0-8085-3a143cb19e49" providerId="ADAL" clId="{F12BD125-0C53-4CEC-BDF5-57D5F8595219}" dt="2026-10-09T11:04:26.737" v="798" actId="20577"/>
          <ac:spMkLst>
            <pc:docMk/>
            <pc:sldMk cId="1325608595" sldId="257"/>
            <ac:spMk id="3" creationId="{22788C46-D0BC-4307-AE55-7601A139E7CB}"/>
          </ac:spMkLst>
        </pc:spChg>
      </pc:sldChg>
      <pc:sldChg chg="delSp modSp mod">
        <pc:chgData name="Sophie Dearnley" userId="d1f72add-48cf-4ec0-8085-3a143cb19e49" providerId="ADAL" clId="{F12BD125-0C53-4CEC-BDF5-57D5F8595219}" dt="2026-10-12T15:17:12.757" v="1170" actId="20577"/>
        <pc:sldMkLst>
          <pc:docMk/>
          <pc:sldMk cId="779750606" sldId="288"/>
        </pc:sldMkLst>
        <pc:spChg chg="mod">
          <ac:chgData name="Sophie Dearnley" userId="d1f72add-48cf-4ec0-8085-3a143cb19e49" providerId="ADAL" clId="{F12BD125-0C53-4CEC-BDF5-57D5F8595219}" dt="2026-10-12T15:17:12.757" v="1170" actId="20577"/>
          <ac:spMkLst>
            <pc:docMk/>
            <pc:sldMk cId="779750606" sldId="288"/>
            <ac:spMk id="3" creationId="{26BC9DE8-A5CC-4BE1-0DE5-CB15D01A7919}"/>
          </ac:spMkLst>
        </pc:spChg>
      </pc:sldChg>
      <pc:sldChg chg="addSp delSp modSp mod ord">
        <pc:chgData name="Sophie Dearnley" userId="d1f72add-48cf-4ec0-8085-3a143cb19e49" providerId="ADAL" clId="{F12BD125-0C53-4CEC-BDF5-57D5F8595219}" dt="2026-10-09T11:03:20.307" v="730" actId="20577"/>
        <pc:sldMkLst>
          <pc:docMk/>
          <pc:sldMk cId="1265939620" sldId="290"/>
        </pc:sldMkLst>
        <pc:spChg chg="add mod">
          <ac:chgData name="Sophie Dearnley" userId="d1f72add-48cf-4ec0-8085-3a143cb19e49" providerId="ADAL" clId="{F12BD125-0C53-4CEC-BDF5-57D5F8595219}" dt="2026-10-09T11:03:20.307" v="730" actId="20577"/>
          <ac:spMkLst>
            <pc:docMk/>
            <pc:sldMk cId="1265939620" sldId="290"/>
            <ac:spMk id="2" creationId="{7FCEA57E-7F16-1CC6-F9B1-5281FC7500FC}"/>
          </ac:spMkLst>
        </pc:spChg>
        <pc:spChg chg="add mod">
          <ac:chgData name="Sophie Dearnley" userId="d1f72add-48cf-4ec0-8085-3a143cb19e49" providerId="ADAL" clId="{F12BD125-0C53-4CEC-BDF5-57D5F8595219}" dt="2026-10-08T16:15:04.449" v="38" actId="1076"/>
          <ac:spMkLst>
            <pc:docMk/>
            <pc:sldMk cId="1265939620" sldId="290"/>
            <ac:spMk id="4" creationId="{C02FE769-D9AF-F223-A170-E6ACD91DF899}"/>
          </ac:spMkLst>
        </pc:spChg>
        <pc:spChg chg="add mod">
          <ac:chgData name="Sophie Dearnley" userId="d1f72add-48cf-4ec0-8085-3a143cb19e49" providerId="ADAL" clId="{F12BD125-0C53-4CEC-BDF5-57D5F8595219}" dt="2026-10-08T16:15:08.035" v="40" actId="1076"/>
          <ac:spMkLst>
            <pc:docMk/>
            <pc:sldMk cId="1265939620" sldId="290"/>
            <ac:spMk id="8" creationId="{59F957F2-0B73-F367-D37F-6774884E98D1}"/>
          </ac:spMkLst>
        </pc:spChg>
        <pc:spChg chg="mod">
          <ac:chgData name="Sophie Dearnley" userId="d1f72add-48cf-4ec0-8085-3a143cb19e49" providerId="ADAL" clId="{F12BD125-0C53-4CEC-BDF5-57D5F8595219}" dt="2026-10-08T16:15:12.555" v="42" actId="1076"/>
          <ac:spMkLst>
            <pc:docMk/>
            <pc:sldMk cId="1265939620" sldId="290"/>
            <ac:spMk id="10" creationId="{38ACF77C-01D7-3DD5-B6D7-CB11DAFD8BBB}"/>
          </ac:spMkLst>
        </pc:spChg>
        <pc:picChg chg="add mod">
          <ac:chgData name="Sophie Dearnley" userId="d1f72add-48cf-4ec0-8085-3a143cb19e49" providerId="ADAL" clId="{F12BD125-0C53-4CEC-BDF5-57D5F8595219}" dt="2026-10-08T16:15:03.030" v="37" actId="1076"/>
          <ac:picMkLst>
            <pc:docMk/>
            <pc:sldMk cId="1265939620" sldId="290"/>
            <ac:picMk id="3" creationId="{D306A39F-73F8-9E3F-BB25-E084DE2CD677}"/>
          </ac:picMkLst>
        </pc:picChg>
        <pc:picChg chg="add mod">
          <ac:chgData name="Sophie Dearnley" userId="d1f72add-48cf-4ec0-8085-3a143cb19e49" providerId="ADAL" clId="{F12BD125-0C53-4CEC-BDF5-57D5F8595219}" dt="2026-10-08T16:15:05.664" v="39" actId="1076"/>
          <ac:picMkLst>
            <pc:docMk/>
            <pc:sldMk cId="1265939620" sldId="290"/>
            <ac:picMk id="7" creationId="{2D7474F4-AB76-7D1F-7B16-54B591F406B1}"/>
          </ac:picMkLst>
        </pc:picChg>
        <pc:picChg chg="add mod">
          <ac:chgData name="Sophie Dearnley" userId="d1f72add-48cf-4ec0-8085-3a143cb19e49" providerId="ADAL" clId="{F12BD125-0C53-4CEC-BDF5-57D5F8595219}" dt="2026-10-08T16:15:08.991" v="41" actId="1076"/>
          <ac:picMkLst>
            <pc:docMk/>
            <pc:sldMk cId="1265939620" sldId="290"/>
            <ac:picMk id="12" creationId="{16FC1F7E-224C-47A1-178B-7FB9A6A7A9F9}"/>
          </ac:picMkLst>
        </pc:picChg>
      </pc:sldChg>
      <pc:sldChg chg="modSp mod">
        <pc:chgData name="Sophie Dearnley" userId="d1f72add-48cf-4ec0-8085-3a143cb19e49" providerId="ADAL" clId="{F12BD125-0C53-4CEC-BDF5-57D5F8595219}" dt="2026-10-09T11:03:48.209" v="764" actId="20577"/>
        <pc:sldMkLst>
          <pc:docMk/>
          <pc:sldMk cId="1609673525" sldId="296"/>
        </pc:sldMkLst>
        <pc:spChg chg="mod">
          <ac:chgData name="Sophie Dearnley" userId="d1f72add-48cf-4ec0-8085-3a143cb19e49" providerId="ADAL" clId="{F12BD125-0C53-4CEC-BDF5-57D5F8595219}" dt="2026-10-09T11:03:45.155" v="763" actId="20577"/>
          <ac:spMkLst>
            <pc:docMk/>
            <pc:sldMk cId="1609673525" sldId="296"/>
            <ac:spMk id="5" creationId="{67BB04B7-47A4-741B-59E0-F0E6F2126E8F}"/>
          </ac:spMkLst>
        </pc:spChg>
        <pc:spChg chg="mod">
          <ac:chgData name="Sophie Dearnley" userId="d1f72add-48cf-4ec0-8085-3a143cb19e49" providerId="ADAL" clId="{F12BD125-0C53-4CEC-BDF5-57D5F8595219}" dt="2026-10-09T11:03:48.209" v="764" actId="20577"/>
          <ac:spMkLst>
            <pc:docMk/>
            <pc:sldMk cId="1609673525" sldId="296"/>
            <ac:spMk id="7" creationId="{81C753FD-96EC-101A-B8A4-5F69A189BEF4}"/>
          </ac:spMkLst>
        </pc:spChg>
      </pc:sldChg>
      <pc:sldChg chg="addSp delSp modSp mod">
        <pc:chgData name="Sophie Dearnley" userId="d1f72add-48cf-4ec0-8085-3a143cb19e49" providerId="ADAL" clId="{F12BD125-0C53-4CEC-BDF5-57D5F8595219}" dt="2026-10-12T15:20:28.516" v="1383" actId="20577"/>
        <pc:sldMkLst>
          <pc:docMk/>
          <pc:sldMk cId="3499828236" sldId="297"/>
        </pc:sldMkLst>
        <pc:spChg chg="add mod">
          <ac:chgData name="Sophie Dearnley" userId="d1f72add-48cf-4ec0-8085-3a143cb19e49" providerId="ADAL" clId="{F12BD125-0C53-4CEC-BDF5-57D5F8595219}" dt="2026-10-12T15:20:28.516" v="1383" actId="20577"/>
          <ac:spMkLst>
            <pc:docMk/>
            <pc:sldMk cId="3499828236" sldId="297"/>
            <ac:spMk id="2" creationId="{F0CDA0C9-6913-7057-A312-50B9069F8FAB}"/>
          </ac:spMkLst>
        </pc:spChg>
        <pc:spChg chg="add mod">
          <ac:chgData name="Sophie Dearnley" userId="d1f72add-48cf-4ec0-8085-3a143cb19e49" providerId="ADAL" clId="{F12BD125-0C53-4CEC-BDF5-57D5F8595219}" dt="2026-10-12T15:20:22.118" v="1374" actId="1076"/>
          <ac:spMkLst>
            <pc:docMk/>
            <pc:sldMk cId="3499828236" sldId="297"/>
            <ac:spMk id="3" creationId="{79D9A393-1DC6-72B6-BB2E-D12886B12A94}"/>
          </ac:spMkLst>
        </pc:spChg>
        <pc:spChg chg="add del mod">
          <ac:chgData name="Sophie Dearnley" userId="d1f72add-48cf-4ec0-8085-3a143cb19e49" providerId="ADAL" clId="{F12BD125-0C53-4CEC-BDF5-57D5F8595219}" dt="2026-10-09T10:59:59.835" v="469" actId="20577"/>
          <ac:spMkLst>
            <pc:docMk/>
            <pc:sldMk cId="3499828236" sldId="297"/>
            <ac:spMk id="5" creationId="{9231546D-8D50-4EEB-8A16-6D15F306CB78}"/>
          </ac:spMkLst>
        </pc:spChg>
        <pc:spChg chg="mod">
          <ac:chgData name="Sophie Dearnley" userId="d1f72add-48cf-4ec0-8085-3a143cb19e49" providerId="ADAL" clId="{F12BD125-0C53-4CEC-BDF5-57D5F8595219}" dt="2026-10-12T15:18:24.264" v="1189" actId="20577"/>
          <ac:spMkLst>
            <pc:docMk/>
            <pc:sldMk cId="3499828236" sldId="297"/>
            <ac:spMk id="6" creationId="{ED4AE3D4-8F0A-6D67-11A5-BC2783B899FD}"/>
          </ac:spMkLst>
        </pc:spChg>
        <pc:spChg chg="add mod">
          <ac:chgData name="Sophie Dearnley" userId="d1f72add-48cf-4ec0-8085-3a143cb19e49" providerId="ADAL" clId="{F12BD125-0C53-4CEC-BDF5-57D5F8595219}" dt="2026-10-12T15:20:22.118" v="1374" actId="1076"/>
          <ac:spMkLst>
            <pc:docMk/>
            <pc:sldMk cId="3499828236" sldId="297"/>
            <ac:spMk id="13" creationId="{BAF91D58-6A9F-56A8-78BB-DB6379C39908}"/>
          </ac:spMkLst>
        </pc:spChg>
        <pc:spChg chg="add mod">
          <ac:chgData name="Sophie Dearnley" userId="d1f72add-48cf-4ec0-8085-3a143cb19e49" providerId="ADAL" clId="{F12BD125-0C53-4CEC-BDF5-57D5F8595219}" dt="2026-10-12T15:20:22.118" v="1374" actId="1076"/>
          <ac:spMkLst>
            <pc:docMk/>
            <pc:sldMk cId="3499828236" sldId="297"/>
            <ac:spMk id="14" creationId="{9E1A906E-0DC1-BF08-39D7-DA405B776095}"/>
          </ac:spMkLst>
        </pc:spChg>
        <pc:spChg chg="add mod">
          <ac:chgData name="Sophie Dearnley" userId="d1f72add-48cf-4ec0-8085-3a143cb19e49" providerId="ADAL" clId="{F12BD125-0C53-4CEC-BDF5-57D5F8595219}" dt="2026-10-12T15:20:22.118" v="1374" actId="1076"/>
          <ac:spMkLst>
            <pc:docMk/>
            <pc:sldMk cId="3499828236" sldId="297"/>
            <ac:spMk id="19" creationId="{E0C465F1-3CA3-CEB4-9A77-6DEE061826AB}"/>
          </ac:spMkLst>
        </pc:spChg>
        <pc:picChg chg="add mod">
          <ac:chgData name="Sophie Dearnley" userId="d1f72add-48cf-4ec0-8085-3a143cb19e49" providerId="ADAL" clId="{F12BD125-0C53-4CEC-BDF5-57D5F8595219}" dt="2026-10-12T15:20:22.118" v="1374" actId="1076"/>
          <ac:picMkLst>
            <pc:docMk/>
            <pc:sldMk cId="3499828236" sldId="297"/>
            <ac:picMk id="11" creationId="{EBAD5492-BE08-348E-1645-3537B39FC752}"/>
          </ac:picMkLst>
        </pc:picChg>
      </pc:sldChg>
      <pc:sldChg chg="addSp delSp modSp new mod modAnim">
        <pc:chgData name="Sophie Dearnley" userId="d1f72add-48cf-4ec0-8085-3a143cb19e49" providerId="ADAL" clId="{F12BD125-0C53-4CEC-BDF5-57D5F8595219}" dt="2026-10-08T16:12:28.423" v="12" actId="1076"/>
        <pc:sldMkLst>
          <pc:docMk/>
          <pc:sldMk cId="115717738" sldId="298"/>
        </pc:sldMkLst>
        <pc:spChg chg="add mod">
          <ac:chgData name="Sophie Dearnley" userId="d1f72add-48cf-4ec0-8085-3a143cb19e49" providerId="ADAL" clId="{F12BD125-0C53-4CEC-BDF5-57D5F8595219}" dt="2026-10-08T16:12:28.423" v="12" actId="1076"/>
          <ac:spMkLst>
            <pc:docMk/>
            <pc:sldMk cId="115717738" sldId="298"/>
            <ac:spMk id="7" creationId="{D4197E13-5493-F26B-B727-CB2F26950397}"/>
          </ac:spMkLst>
        </pc:spChg>
        <pc:picChg chg="add mod">
          <ac:chgData name="Sophie Dearnley" userId="d1f72add-48cf-4ec0-8085-3a143cb19e49" providerId="ADAL" clId="{F12BD125-0C53-4CEC-BDF5-57D5F8595219}" dt="2026-10-08T16:12:23.480" v="10" actId="14100"/>
          <ac:picMkLst>
            <pc:docMk/>
            <pc:sldMk cId="115717738" sldId="298"/>
            <ac:picMk id="5" creationId="{72B099B8-8C56-F9A7-0938-106E9A8CBCDA}"/>
          </ac:picMkLst>
        </pc:picChg>
      </pc:sldChg>
      <pc:sldChg chg="addSp delSp modSp new mod">
        <pc:chgData name="Sophie Dearnley" userId="d1f72add-48cf-4ec0-8085-3a143cb19e49" providerId="ADAL" clId="{F12BD125-0C53-4CEC-BDF5-57D5F8595219}" dt="2026-10-12T15:15:24.939" v="1077" actId="1076"/>
        <pc:sldMkLst>
          <pc:docMk/>
          <pc:sldMk cId="3001959937" sldId="299"/>
        </pc:sldMkLst>
        <pc:spChg chg="mod">
          <ac:chgData name="Sophie Dearnley" userId="d1f72add-48cf-4ec0-8085-3a143cb19e49" providerId="ADAL" clId="{F12BD125-0C53-4CEC-BDF5-57D5F8595219}" dt="2026-10-12T15:12:56.508" v="1055" actId="1076"/>
          <ac:spMkLst>
            <pc:docMk/>
            <pc:sldMk cId="3001959937" sldId="299"/>
            <ac:spMk id="2" creationId="{A63540CD-8226-9E21-5135-E9073394FE82}"/>
          </ac:spMkLst>
        </pc:spChg>
        <pc:spChg chg="add mod">
          <ac:chgData name="Sophie Dearnley" userId="d1f72add-48cf-4ec0-8085-3a143cb19e49" providerId="ADAL" clId="{F12BD125-0C53-4CEC-BDF5-57D5F8595219}" dt="2026-10-12T15:15:21.930" v="1075" actId="1076"/>
          <ac:spMkLst>
            <pc:docMk/>
            <pc:sldMk cId="3001959937" sldId="299"/>
            <ac:spMk id="4" creationId="{4282DF2F-52D3-EC76-A852-2083252B74BD}"/>
          </ac:spMkLst>
        </pc:spChg>
        <pc:spChg chg="add mod">
          <ac:chgData name="Sophie Dearnley" userId="d1f72add-48cf-4ec0-8085-3a143cb19e49" providerId="ADAL" clId="{F12BD125-0C53-4CEC-BDF5-57D5F8595219}" dt="2026-10-12T15:12:51.566" v="1053" actId="1076"/>
          <ac:spMkLst>
            <pc:docMk/>
            <pc:sldMk cId="3001959937" sldId="299"/>
            <ac:spMk id="6" creationId="{F5538A01-DFA8-A1F0-51B6-87ACEECB0B31}"/>
          </ac:spMkLst>
        </pc:spChg>
        <pc:spChg chg="add del">
          <ac:chgData name="Sophie Dearnley" userId="d1f72add-48cf-4ec0-8085-3a143cb19e49" providerId="ADAL" clId="{F12BD125-0C53-4CEC-BDF5-57D5F8595219}" dt="2026-10-12T15:13:32.801" v="1062" actId="478"/>
          <ac:spMkLst>
            <pc:docMk/>
            <pc:sldMk cId="3001959937" sldId="299"/>
            <ac:spMk id="7" creationId="{4B8595FC-781C-ED12-D946-26573DBD5600}"/>
          </ac:spMkLst>
        </pc:spChg>
        <pc:spChg chg="add mod">
          <ac:chgData name="Sophie Dearnley" userId="d1f72add-48cf-4ec0-8085-3a143cb19e49" providerId="ADAL" clId="{F12BD125-0C53-4CEC-BDF5-57D5F8595219}" dt="2026-10-12T15:13:02.060" v="1057" actId="1076"/>
          <ac:spMkLst>
            <pc:docMk/>
            <pc:sldMk cId="3001959937" sldId="299"/>
            <ac:spMk id="10" creationId="{34DAA7F7-1701-D74A-05D3-58644A22E17D}"/>
          </ac:spMkLst>
        </pc:spChg>
        <pc:picChg chg="add mod">
          <ac:chgData name="Sophie Dearnley" userId="d1f72add-48cf-4ec0-8085-3a143cb19e49" providerId="ADAL" clId="{F12BD125-0C53-4CEC-BDF5-57D5F8595219}" dt="2026-10-12T15:11:34.539" v="1007" actId="14100"/>
          <ac:picMkLst>
            <pc:docMk/>
            <pc:sldMk cId="3001959937" sldId="299"/>
            <ac:picMk id="8" creationId="{B9BBCA05-D6F8-7E1A-B875-6AD23CDCB9D5}"/>
          </ac:picMkLst>
        </pc:picChg>
        <pc:picChg chg="add mod ord">
          <ac:chgData name="Sophie Dearnley" userId="d1f72add-48cf-4ec0-8085-3a143cb19e49" providerId="ADAL" clId="{F12BD125-0C53-4CEC-BDF5-57D5F8595219}" dt="2026-10-12T15:15:24.939" v="1077" actId="1076"/>
          <ac:picMkLst>
            <pc:docMk/>
            <pc:sldMk cId="3001959937" sldId="299"/>
            <ac:picMk id="11" creationId="{A028218B-2E65-F024-2AB3-6782C165CC84}"/>
          </ac:picMkLst>
        </pc:picChg>
        <pc:picChg chg="add mod">
          <ac:chgData name="Sophie Dearnley" userId="d1f72add-48cf-4ec0-8085-3a143cb19e49" providerId="ADAL" clId="{F12BD125-0C53-4CEC-BDF5-57D5F8595219}" dt="2026-10-12T15:13:03.342" v="1058" actId="1076"/>
          <ac:picMkLst>
            <pc:docMk/>
            <pc:sldMk cId="3001959937" sldId="299"/>
            <ac:picMk id="12" creationId="{D837EE8D-1676-50EF-E12B-0F9F12EFEE34}"/>
          </ac:picMkLst>
        </pc:picChg>
      </pc:sldChg>
      <pc:sldChg chg="addSp modSp new ord modAnim">
        <pc:chgData name="Sophie Dearnley" userId="d1f72add-48cf-4ec0-8085-3a143cb19e49" providerId="ADAL" clId="{F12BD125-0C53-4CEC-BDF5-57D5F8595219}" dt="2026-10-12T15:15:50.340" v="1080"/>
        <pc:sldMkLst>
          <pc:docMk/>
          <pc:sldMk cId="3399550793" sldId="300"/>
        </pc:sldMkLst>
        <pc:picChg chg="add mod">
          <ac:chgData name="Sophie Dearnley" userId="d1f72add-48cf-4ec0-8085-3a143cb19e49" providerId="ADAL" clId="{F12BD125-0C53-4CEC-BDF5-57D5F8595219}" dt="2026-10-09T11:07:43.482" v="858"/>
          <ac:picMkLst>
            <pc:docMk/>
            <pc:sldMk cId="3399550793" sldId="300"/>
            <ac:picMk id="4" creationId="{0353543A-977F-6B5E-94A5-C6AA02ABE7E0}"/>
          </ac:picMkLst>
        </pc:picChg>
      </pc:sldChg>
      <pc:sldChg chg="addSp delSp modSp new mod">
        <pc:chgData name="Sophie Dearnley" userId="d1f72add-48cf-4ec0-8085-3a143cb19e49" providerId="ADAL" clId="{F12BD125-0C53-4CEC-BDF5-57D5F8595219}" dt="2026-10-13T15:49:08.120" v="1402" actId="1076"/>
        <pc:sldMkLst>
          <pc:docMk/>
          <pc:sldMk cId="1301052549" sldId="301"/>
        </pc:sldMkLst>
        <pc:spChg chg="mod">
          <ac:chgData name="Sophie Dearnley" userId="d1f72add-48cf-4ec0-8085-3a143cb19e49" providerId="ADAL" clId="{F12BD125-0C53-4CEC-BDF5-57D5F8595219}" dt="2026-10-13T15:47:22.354" v="1396" actId="1076"/>
          <ac:spMkLst>
            <pc:docMk/>
            <pc:sldMk cId="1301052549" sldId="301"/>
            <ac:spMk id="2" creationId="{0098BE65-A3C0-FB7F-4EFE-17EA59543163}"/>
          </ac:spMkLst>
        </pc:spChg>
        <pc:spChg chg="del">
          <ac:chgData name="Sophie Dearnley" userId="d1f72add-48cf-4ec0-8085-3a143cb19e49" providerId="ADAL" clId="{F12BD125-0C53-4CEC-BDF5-57D5F8595219}" dt="2026-10-13T15:47:23.604" v="1397" actId="478"/>
          <ac:spMkLst>
            <pc:docMk/>
            <pc:sldMk cId="1301052549" sldId="301"/>
            <ac:spMk id="3" creationId="{905C95A9-CBEE-B708-D1A9-912671B4B635}"/>
          </ac:spMkLst>
        </pc:spChg>
        <pc:spChg chg="del">
          <ac:chgData name="Sophie Dearnley" userId="d1f72add-48cf-4ec0-8085-3a143cb19e49" providerId="ADAL" clId="{F12BD125-0C53-4CEC-BDF5-57D5F8595219}" dt="2026-10-13T15:47:24.354" v="1398" actId="478"/>
          <ac:spMkLst>
            <pc:docMk/>
            <pc:sldMk cId="1301052549" sldId="301"/>
            <ac:spMk id="4" creationId="{42715FE3-AE90-7E00-6783-09B73488E333}"/>
          </ac:spMkLst>
        </pc:spChg>
        <pc:picChg chg="add mod">
          <ac:chgData name="Sophie Dearnley" userId="d1f72add-48cf-4ec0-8085-3a143cb19e49" providerId="ADAL" clId="{F12BD125-0C53-4CEC-BDF5-57D5F8595219}" dt="2026-10-13T15:49:08.120" v="1402" actId="1076"/>
          <ac:picMkLst>
            <pc:docMk/>
            <pc:sldMk cId="1301052549" sldId="301"/>
            <ac:picMk id="6" creationId="{AB468702-2130-949A-2221-ADDE78AEE44D}"/>
          </ac:picMkLst>
        </pc:picChg>
      </pc:sldChg>
      <pc:sldChg chg="new del">
        <pc:chgData name="Sophie Dearnley" userId="d1f72add-48cf-4ec0-8085-3a143cb19e49" providerId="ADAL" clId="{F12BD125-0C53-4CEC-BDF5-57D5F8595219}" dt="2026-10-12T15:15:33.061" v="1078" actId="47"/>
        <pc:sldMkLst>
          <pc:docMk/>
          <pc:sldMk cId="2289382333" sldId="301"/>
        </pc:sldMkLst>
      </pc:sldChg>
    </pc:docChg>
  </pc:docChgLst>
  <pc:docChgLst>
    <pc:chgData name="Meph Koslowski-Smith" userId="S::mkoslowski-smith@brampton.cambs.sch.uk::22233718-8829-4e57-94b3-ec42f3b87900" providerId="AD" clId="Web-{43A0F8DB-2979-83A7-88B3-06F234039B31}"/>
    <pc:docChg chg="modSld">
      <pc:chgData name="Meph Koslowski-Smith" userId="S::mkoslowski-smith@brampton.cambs.sch.uk::22233718-8829-4e57-94b3-ec42f3b87900" providerId="AD" clId="Web-{43A0F8DB-2979-83A7-88B3-06F234039B31}" dt="2026-10-11T17:48:07.380" v="4" actId="14100"/>
      <pc:docMkLst>
        <pc:docMk/>
      </pc:docMkLst>
      <pc:sldChg chg="modSp">
        <pc:chgData name="Meph Koslowski-Smith" userId="S::mkoslowski-smith@brampton.cambs.sch.uk::22233718-8829-4e57-94b3-ec42f3b87900" providerId="AD" clId="Web-{43A0F8DB-2979-83A7-88B3-06F234039B31}" dt="2026-10-11T17:48:07.380" v="4" actId="14100"/>
        <pc:sldMkLst>
          <pc:docMk/>
          <pc:sldMk cId="1265939620" sldId="290"/>
        </pc:sldMkLst>
        <pc:spChg chg="mod">
          <ac:chgData name="Meph Koslowski-Smith" userId="S::mkoslowski-smith@brampton.cambs.sch.uk::22233718-8829-4e57-94b3-ec42f3b87900" providerId="AD" clId="Web-{43A0F8DB-2979-83A7-88B3-06F234039B31}" dt="2026-10-11T17:48:07.380" v="4" actId="14100"/>
          <ac:spMkLst>
            <pc:docMk/>
            <pc:sldMk cId="1265939620" sldId="290"/>
            <ac:spMk id="2" creationId="{7FCEA57E-7F16-1CC6-F9B1-5281FC7500FC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FB8B65A-D69F-C26C-B67E-036EF77BF1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2B9064-AE57-427F-E5AF-71DE7D52F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8190EA-5EEC-4300-B6AE-D9734C6C648E}" type="datetimeFigureOut">
              <a:rPr lang="en-US" smtClean="0"/>
              <a:t>10/13/2026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86157A-CEB9-B0FC-3A49-BE950AEAD6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819CA0-A57D-42D7-A625-56C22D0FA7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3A6F-DEFA-45E0-9496-BEE7C2C6F3D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600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7ADD9-2083-264C-A652-8D52D02F7E72}" type="datetimeFigureOut">
              <a:rPr lang="en-US" smtClean="0"/>
              <a:t>10/13/2026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7DC217-DF71-1A49-B3EA-559F1F43B0F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9385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5247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743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19307-F178-8B07-B031-92557F982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AF2441-51FF-9716-3EE2-F6DF4C4F84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A30F50F-28FD-4D15-C50C-B4D6134FD06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538659-F764-B021-052D-F6F1C69889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1067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90868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97DC217-DF71-1A49-B3EA-559F1F43B0FF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08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3537B6D-42A5-F449-2691-321A167F7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3419"/>
            <a:ext cx="12192000" cy="6861419"/>
            <a:chOff x="0" y="-3419"/>
            <a:chExt cx="12192000" cy="6861419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02465C8-266D-104C-9C49-323DF4A8277E}"/>
                </a:ext>
              </a:extLst>
            </p:cNvPr>
            <p:cNvSpPr/>
            <p:nvPr userDrawn="1"/>
          </p:nvSpPr>
          <p:spPr>
            <a:xfrm>
              <a:off x="583746" y="4960030"/>
              <a:ext cx="1551214" cy="1551214"/>
            </a:xfrm>
            <a:prstGeom prst="ellipse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Freeform 10">
              <a:extLst>
                <a:ext uri="{FF2B5EF4-FFF2-40B4-BE49-F238E27FC236}">
                  <a16:creationId xmlns:a16="http://schemas.microsoft.com/office/drawing/2014/main" id="{37979A1C-BF60-B345-A664-2E4F7A3461EB}"/>
                </a:ext>
              </a:extLst>
            </p:cNvPr>
            <p:cNvSpPr/>
            <p:nvPr userDrawn="1"/>
          </p:nvSpPr>
          <p:spPr>
            <a:xfrm>
              <a:off x="1" y="4571999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9" name="Freeform 8">
              <a:extLst>
                <a:ext uri="{FF2B5EF4-FFF2-40B4-BE49-F238E27FC236}">
                  <a16:creationId xmlns:a16="http://schemas.microsoft.com/office/drawing/2014/main" id="{58080B3E-915C-2D4C-8608-596E1BFD6387}"/>
                </a:ext>
              </a:extLst>
            </p:cNvPr>
            <p:cNvSpPr/>
            <p:nvPr userDrawn="1"/>
          </p:nvSpPr>
          <p:spPr>
            <a:xfrm>
              <a:off x="1" y="5739492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-3419"/>
              <a:ext cx="3927573" cy="3165022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28" name="Freeform 27">
              <a:extLst>
                <a:ext uri="{FF2B5EF4-FFF2-40B4-BE49-F238E27FC236}">
                  <a16:creationId xmlns:a16="http://schemas.microsoft.com/office/drawing/2014/main" id="{9E240E8A-950E-7946-826C-415CB5DACA43}"/>
                </a:ext>
              </a:extLst>
            </p:cNvPr>
            <p:cNvSpPr/>
            <p:nvPr userDrawn="1"/>
          </p:nvSpPr>
          <p:spPr>
            <a:xfrm>
              <a:off x="11024507" y="4580708"/>
              <a:ext cx="1167493" cy="2277292"/>
            </a:xfrm>
            <a:custGeom>
              <a:avLst/>
              <a:gdLst>
                <a:gd name="connsiteX0" fmla="*/ 1167473 w 1167493"/>
                <a:gd name="connsiteY0" fmla="*/ 0 h 2272167"/>
                <a:gd name="connsiteX1" fmla="*/ 1167493 w 1167493"/>
                <a:gd name="connsiteY1" fmla="*/ 0 h 2272167"/>
                <a:gd name="connsiteX2" fmla="*/ 1167493 w 1167493"/>
                <a:gd name="connsiteY2" fmla="*/ 492960 h 2272167"/>
                <a:gd name="connsiteX3" fmla="*/ 1167493 w 1167493"/>
                <a:gd name="connsiteY3" fmla="*/ 720385 h 2272167"/>
                <a:gd name="connsiteX4" fmla="*/ 1167493 w 1167493"/>
                <a:gd name="connsiteY4" fmla="*/ 2272167 h 2272167"/>
                <a:gd name="connsiteX5" fmla="*/ 0 w 1167493"/>
                <a:gd name="connsiteY5" fmla="*/ 2272167 h 2272167"/>
                <a:gd name="connsiteX6" fmla="*/ 0 w 1167493"/>
                <a:gd name="connsiteY6" fmla="*/ 1898074 h 2272167"/>
                <a:gd name="connsiteX7" fmla="*/ 0 w 1167493"/>
                <a:gd name="connsiteY7" fmla="*/ 1271597 h 2272167"/>
                <a:gd name="connsiteX8" fmla="*/ 0 w 1167493"/>
                <a:gd name="connsiteY8" fmla="*/ 1177688 h 2272167"/>
                <a:gd name="connsiteX9" fmla="*/ 1048124 w 1167493"/>
                <a:gd name="connsiteY9" fmla="*/ 6080 h 2272167"/>
                <a:gd name="connsiteX10" fmla="*/ 1167473 w 1167493"/>
                <a:gd name="connsiteY10" fmla="*/ 0 h 227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67493" h="2272167">
                  <a:moveTo>
                    <a:pt x="1167473" y="0"/>
                  </a:moveTo>
                  <a:lnTo>
                    <a:pt x="1167493" y="0"/>
                  </a:lnTo>
                  <a:lnTo>
                    <a:pt x="1167493" y="492960"/>
                  </a:lnTo>
                  <a:lnTo>
                    <a:pt x="1167493" y="720385"/>
                  </a:lnTo>
                  <a:lnTo>
                    <a:pt x="1167493" y="2272167"/>
                  </a:lnTo>
                  <a:lnTo>
                    <a:pt x="0" y="2272167"/>
                  </a:lnTo>
                  <a:lnTo>
                    <a:pt x="0" y="1898074"/>
                  </a:lnTo>
                  <a:lnTo>
                    <a:pt x="0" y="1271597"/>
                  </a:lnTo>
                  <a:lnTo>
                    <a:pt x="0" y="1177688"/>
                  </a:lnTo>
                  <a:cubicBezTo>
                    <a:pt x="0" y="567919"/>
                    <a:pt x="459408" y="66389"/>
                    <a:pt x="1048124" y="6080"/>
                  </a:cubicBezTo>
                  <a:lnTo>
                    <a:pt x="116747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3" y="232913"/>
            <a:ext cx="7096933" cy="3830130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8864" y="102021"/>
            <a:ext cx="9779183" cy="174441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8865" y="2017467"/>
            <a:ext cx="9779182" cy="3366815"/>
          </a:xfrm>
        </p:spPr>
        <p:txBody>
          <a:bodyPr>
            <a:norm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Lef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>
                <a:latin typeface="+mn-lt"/>
              </a:endParaRPr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0" y="457200"/>
            <a:ext cx="5120640" cy="3200400"/>
          </a:xfrm>
        </p:spPr>
        <p:txBody>
          <a:bodyPr anchor="b" anchorCtr="0">
            <a:noAutofit/>
          </a:bodyPr>
          <a:lstStyle>
            <a:lvl1pPr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3DBBF-E63D-81E5-E7CE-32F6F2C2F9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43598" y="3657600"/>
            <a:ext cx="5120640" cy="1828800"/>
          </a:xfrm>
        </p:spPr>
        <p:txBody>
          <a:bodyPr anchor="t" anchorCtr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64033732-ADA1-C540-7276-3FF5CDEF2C5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4238" y="1157224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/>
          <a:lstStyle>
            <a:lvl1pPr marL="0" indent="0" algn="ctr">
              <a:buNone/>
              <a:defRPr sz="2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85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CEDB282-8288-C81F-52B5-048A3E80C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208822" cy="6858003"/>
            <a:chOff x="0" y="-1"/>
            <a:chExt cx="12208822" cy="6858003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Freeform 11">
              <a:extLst>
                <a:ext uri="{FF2B5EF4-FFF2-40B4-BE49-F238E27FC236}">
                  <a16:creationId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2734DEB1-EC02-2E42-9292-4ADD115060A5}"/>
                </a:ext>
              </a:extLst>
            </p:cNvPr>
            <p:cNvSpPr/>
            <p:nvPr userDrawn="1"/>
          </p:nvSpPr>
          <p:spPr>
            <a:xfrm rot="5400000" flipH="1" flipV="1">
              <a:off x="10344100" y="438098"/>
              <a:ext cx="2285999" cy="1409801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085"/>
            <a:ext cx="9779183" cy="1600835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1EED44-783E-8705-4119-D7E9F7D4F2B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166087" y="2652713"/>
            <a:ext cx="9780587" cy="3436936"/>
          </a:xfrm>
        </p:spPr>
        <p:txBody>
          <a:bodyPr>
            <a:normAutofit/>
          </a:bodyPr>
          <a:lstStyle>
            <a:lvl1pPr marL="3429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109728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371600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3176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95FBCE6F-2AA9-31FE-8148-33B480735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3" name="Freeform 22">
              <a:extLst>
                <a:ext uri="{FF2B5EF4-FFF2-40B4-BE49-F238E27FC236}">
                  <a16:creationId xmlns:a16="http://schemas.microsoft.com/office/drawing/2014/main" id="{067EACEC-C2DD-EA42-8504-176673AD1F20}"/>
                </a:ext>
              </a:extLst>
            </p:cNvPr>
            <p:cNvSpPr/>
            <p:nvPr userDrawn="1"/>
          </p:nvSpPr>
          <p:spPr>
            <a:xfrm>
              <a:off x="0" y="0"/>
              <a:ext cx="8025490" cy="6858000"/>
            </a:xfrm>
            <a:custGeom>
              <a:avLst/>
              <a:gdLst>
                <a:gd name="connsiteX0" fmla="*/ 0 w 8025490"/>
                <a:gd name="connsiteY0" fmla="*/ 0 h 6858000"/>
                <a:gd name="connsiteX1" fmla="*/ 4596490 w 8025490"/>
                <a:gd name="connsiteY1" fmla="*/ 0 h 6858000"/>
                <a:gd name="connsiteX2" fmla="*/ 8025490 w 8025490"/>
                <a:gd name="connsiteY2" fmla="*/ 3429000 h 6858000"/>
                <a:gd name="connsiteX3" fmla="*/ 4596490 w 8025490"/>
                <a:gd name="connsiteY3" fmla="*/ 6858000 h 6858000"/>
                <a:gd name="connsiteX4" fmla="*/ 0 w 802549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5490" h="6858000">
                  <a:moveTo>
                    <a:pt x="0" y="0"/>
                  </a:moveTo>
                  <a:lnTo>
                    <a:pt x="4596490" y="0"/>
                  </a:lnTo>
                  <a:cubicBezTo>
                    <a:pt x="6490274" y="0"/>
                    <a:pt x="8025490" y="1535216"/>
                    <a:pt x="8025490" y="3429000"/>
                  </a:cubicBezTo>
                  <a:cubicBezTo>
                    <a:pt x="8025490" y="5322784"/>
                    <a:pt x="6490274" y="6858000"/>
                    <a:pt x="4596490" y="6858000"/>
                  </a:cubicBezTo>
                  <a:lnTo>
                    <a:pt x="0" y="685800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89843C7E-5704-7A46-8974-F3BFA42E7310}"/>
                </a:ext>
              </a:extLst>
            </p:cNvPr>
            <p:cNvGrpSpPr/>
            <p:nvPr userDrawn="1"/>
          </p:nvGrpSpPr>
          <p:grpSpPr>
            <a:xfrm rot="16200000">
              <a:off x="8286528" y="2207195"/>
              <a:ext cx="3032351" cy="2443610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0B179973-08D2-EF40-B516-35E75E906394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8" name="Freeform 17">
              <a:extLst>
                <a:ext uri="{FF2B5EF4-FFF2-40B4-BE49-F238E27FC236}">
                  <a16:creationId xmlns:a16="http://schemas.microsoft.com/office/drawing/2014/main" id="{6C811FF3-E48A-194D-8022-65F8C3A17449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177553"/>
            <a:ext cx="6245912" cy="3269447"/>
          </a:xfrm>
        </p:spPr>
        <p:txBody>
          <a:bodyPr bIns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4" y="3492896"/>
            <a:ext cx="6245912" cy="912850"/>
          </a:xfrm>
        </p:spPr>
        <p:txBody>
          <a:bodyPr anchor="ctr" anchorCtr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lumn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14DB56B5-5DD7-95E3-52B2-EDC4B3F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Freeform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  <p:sp>
            <p:nvSpPr>
              <p:cNvPr id="8" name="Freeform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>
                  <a:latin typeface="+mn-lt"/>
                </a:endParaRPr>
              </a:p>
            </p:txBody>
          </p:sp>
        </p:grp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601200" cy="1653371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843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2 conten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A0E8D4A-B13C-C7EE-5E27-278124A12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1999" cy="6857999"/>
            <a:chOff x="1" y="1"/>
            <a:chExt cx="12191999" cy="6857999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rot="5400000" flipH="1">
              <a:off x="1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69008"/>
            <a:ext cx="9779183" cy="1706563"/>
          </a:xfrm>
        </p:spPr>
        <p:txBody>
          <a:bodyPr anchor="b">
            <a:noAutofit/>
          </a:bodyPr>
          <a:lstStyle>
            <a:lvl1pPr>
              <a:defRPr sz="4200" b="1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26B296A-EB6A-9BE9-E813-B15C46524F4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167493" y="2023984"/>
            <a:ext cx="4663440" cy="3332832"/>
          </a:xfrm>
        </p:spPr>
        <p:txBody>
          <a:bodyPr>
            <a:normAutofit/>
          </a:bodyPr>
          <a:lstStyle>
            <a:lvl1pPr marL="530352" indent="-530352">
              <a:spcBef>
                <a:spcPts val="1000"/>
              </a:spcBef>
              <a:buFont typeface="+mj-lt"/>
              <a:buAutoNum type="arabicPeriod"/>
              <a:defRPr sz="2000">
                <a:solidFill>
                  <a:schemeClr val="bg1"/>
                </a:solidFill>
                <a:latin typeface="+mn-lt"/>
              </a:defRPr>
            </a:lvl1pPr>
            <a:lvl2pPr marL="1097280" indent="-530352">
              <a:spcBef>
                <a:spcPts val="1000"/>
              </a:spcBef>
              <a:buFont typeface="+mj-lt"/>
              <a:buAutoNum type="alphaLcPeriod"/>
              <a:defRPr sz="2000">
                <a:solidFill>
                  <a:schemeClr val="bg1"/>
                </a:solidFill>
                <a:latin typeface="+mn-lt"/>
              </a:defRPr>
            </a:lvl2pPr>
            <a:lvl3pPr marL="1645920" indent="-530352">
              <a:spcBef>
                <a:spcPts val="1000"/>
              </a:spcBef>
              <a:buFont typeface="+mj-lt"/>
              <a:buAutoNum type="arabicParenR"/>
              <a:defRPr sz="2000">
                <a:solidFill>
                  <a:schemeClr val="bg1"/>
                </a:solidFill>
                <a:latin typeface="+mn-lt"/>
              </a:defRPr>
            </a:lvl3pPr>
            <a:lvl4pPr marL="1920240" indent="-530352">
              <a:spcBef>
                <a:spcPts val="1000"/>
              </a:spcBef>
              <a:buFont typeface="+mj-lt"/>
              <a:buAutoNum type="alphaLcParenR"/>
              <a:defRPr sz="2000">
                <a:solidFill>
                  <a:schemeClr val="bg1"/>
                </a:solidFill>
                <a:latin typeface="+mn-lt"/>
              </a:defRPr>
            </a:lvl4pPr>
            <a:lvl5pPr marL="2560320" indent="-514350">
              <a:spcBef>
                <a:spcPts val="1000"/>
              </a:spcBef>
              <a:buFont typeface="+mj-lt"/>
              <a:buAutoNum type="romanLcPeriod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435B7D5-E7F8-1267-8942-3C97BE836B9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283235" y="2023984"/>
            <a:ext cx="4663440" cy="3332832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sz="2000">
                <a:solidFill>
                  <a:schemeClr val="bg1"/>
                </a:solidFill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4266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779183" cy="1570038"/>
          </a:xfrm>
        </p:spPr>
        <p:txBody>
          <a:bodyPr anchor="b">
            <a:noAutofit/>
          </a:bodyPr>
          <a:lstStyle>
            <a:lvl1pPr>
              <a:defRPr sz="42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84832"/>
            <a:ext cx="9779182" cy="3366813"/>
          </a:xfrm>
        </p:spPr>
        <p:txBody>
          <a:bodyPr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78AD52EA-B01E-8D38-D87A-BF7EB5B58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192001" cy="6864796"/>
            <a:chOff x="0" y="-1"/>
            <a:chExt cx="12192001" cy="686479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AC79249-FDC0-364D-A734-AE1DE1605D28}"/>
                </a:ext>
              </a:extLst>
            </p:cNvPr>
            <p:cNvSpPr/>
            <p:nvPr userDrawn="1"/>
          </p:nvSpPr>
          <p:spPr>
            <a:xfrm>
              <a:off x="8264426" y="0"/>
              <a:ext cx="3927574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3685939"/>
              <a:ext cx="3927573" cy="3178856"/>
              <a:chOff x="9857014" y="13834"/>
              <a:chExt cx="2334986" cy="1881641"/>
            </a:xfrm>
          </p:grpSpPr>
          <p:sp>
            <p:nvSpPr>
              <p:cNvPr id="15" name="Freeform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16" name="Freeform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22" name="Freeform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17" name="Freeform 16">
              <a:extLst>
                <a:ext uri="{FF2B5EF4-FFF2-40B4-BE49-F238E27FC236}">
                  <a16:creationId xmlns:a16="http://schemas.microsoft.com/office/drawing/2014/main" id="{39563C76-BC00-DE47-88F5-C24D3CE3325A}"/>
                </a:ext>
              </a:extLst>
            </p:cNvPr>
            <p:cNvSpPr/>
            <p:nvPr userDrawn="1"/>
          </p:nvSpPr>
          <p:spPr>
            <a:xfrm>
              <a:off x="10228214" y="-1"/>
              <a:ext cx="1963787" cy="3178856"/>
            </a:xfrm>
            <a:custGeom>
              <a:avLst/>
              <a:gdLst>
                <a:gd name="connsiteX0" fmla="*/ 0 w 1963787"/>
                <a:gd name="connsiteY0" fmla="*/ 0 h 3178856"/>
                <a:gd name="connsiteX1" fmla="*/ 1963787 w 1963787"/>
                <a:gd name="connsiteY1" fmla="*/ 0 h 3178856"/>
                <a:gd name="connsiteX2" fmla="*/ 1963787 w 1963787"/>
                <a:gd name="connsiteY2" fmla="*/ 1967129 h 3178856"/>
                <a:gd name="connsiteX3" fmla="*/ 1963787 w 1963787"/>
                <a:gd name="connsiteY3" fmla="*/ 2349671 h 3178856"/>
                <a:gd name="connsiteX4" fmla="*/ 1963787 w 1963787"/>
                <a:gd name="connsiteY4" fmla="*/ 3178856 h 3178856"/>
                <a:gd name="connsiteX5" fmla="*/ 1963753 w 1963787"/>
                <a:gd name="connsiteY5" fmla="*/ 3178856 h 3178856"/>
                <a:gd name="connsiteX6" fmla="*/ 1763002 w 1963787"/>
                <a:gd name="connsiteY6" fmla="*/ 3168629 h 3178856"/>
                <a:gd name="connsiteX7" fmla="*/ 0 w 1963787"/>
                <a:gd name="connsiteY7" fmla="*/ 1197921 h 3178856"/>
                <a:gd name="connsiteX8" fmla="*/ 0 w 1963787"/>
                <a:gd name="connsiteY8" fmla="*/ 1039961 h 3178856"/>
                <a:gd name="connsiteX9" fmla="*/ 0 w 1963787"/>
                <a:gd name="connsiteY9" fmla="*/ 0 h 3178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3787" h="3178856">
                  <a:moveTo>
                    <a:pt x="0" y="0"/>
                  </a:moveTo>
                  <a:lnTo>
                    <a:pt x="1963787" y="0"/>
                  </a:lnTo>
                  <a:lnTo>
                    <a:pt x="1963787" y="1967129"/>
                  </a:lnTo>
                  <a:lnTo>
                    <a:pt x="1963787" y="2349671"/>
                  </a:lnTo>
                  <a:lnTo>
                    <a:pt x="1963787" y="3178856"/>
                  </a:lnTo>
                  <a:lnTo>
                    <a:pt x="1963753" y="3178856"/>
                  </a:lnTo>
                  <a:lnTo>
                    <a:pt x="1763002" y="3168629"/>
                  </a:lnTo>
                  <a:cubicBezTo>
                    <a:pt x="772749" y="3067186"/>
                    <a:pt x="0" y="2223585"/>
                    <a:pt x="0" y="1197921"/>
                  </a:cubicBezTo>
                  <a:lnTo>
                    <a:pt x="0" y="1039961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252549"/>
            <a:ext cx="6220278" cy="3262811"/>
          </a:xfrm>
        </p:spPr>
        <p:txBody>
          <a:bodyPr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3" y="3685939"/>
            <a:ext cx="6220277" cy="2919512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r>
              <a:rPr lang="en-US" dirty="0"/>
              <a:t>9/8/20XX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fld id="{294A09A9-5501-47C1-A89A-A340965A2B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4" r:id="rId3"/>
    <p:sldLayoutId id="2147483671" r:id="rId4"/>
    <p:sldLayoutId id="2147483659" r:id="rId5"/>
    <p:sldLayoutId id="2147483668" r:id="rId6"/>
    <p:sldLayoutId id="2147483669" r:id="rId7"/>
    <p:sldLayoutId id="2147483661" r:id="rId8"/>
    <p:sldLayoutId id="2147483666" r:id="rId9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9.xml"/><Relationship Id="rId1" Type="http://schemas.openxmlformats.org/officeDocument/2006/relationships/video" Target="https://www.youtube.com/embed/JG8hRwH3JJM?feature=oembed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Dpe7JgyoPzg?feature=oembed" TargetMode="External"/><Relationship Id="rId4" Type="http://schemas.openxmlformats.org/officeDocument/2006/relationships/hyperlink" Target="https://www.youtube.com/watch?v=Dpe7JgyoPz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6EE14-FAA1-A9D7-BE73-7458B086FF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897B90-EC55-B343-EBD5-CCD618D0B3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Online Media 3" title="3 Times Table Song (cover of Green Green Grass by George Ezra)">
            <a:hlinkClick r:id="" action="ppaction://media"/>
            <a:extLst>
              <a:ext uri="{FF2B5EF4-FFF2-40B4-BE49-F238E27FC236}">
                <a16:creationId xmlns:a16="http://schemas.microsoft.com/office/drawing/2014/main" id="{0353543A-977F-6B5E-94A5-C6AA02ABE7E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988" y="0"/>
            <a:ext cx="121380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55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232913"/>
            <a:ext cx="7096933" cy="3830130"/>
          </a:xfrm>
        </p:spPr>
        <p:txBody>
          <a:bodyPr/>
          <a:lstStyle/>
          <a:p>
            <a:r>
              <a:rPr lang="en-US"/>
              <a:t>Y4 Times Tables</a:t>
            </a:r>
            <a:br>
              <a:rPr lang="en-US" dirty="0"/>
            </a:br>
            <a:br>
              <a:rPr lang="en-US" dirty="0"/>
            </a:br>
            <a:r>
              <a:rPr lang="en-US"/>
              <a:t>Parent meeting</a:t>
            </a:r>
          </a:p>
        </p:txBody>
      </p:sp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8864" y="102021"/>
            <a:ext cx="9779183" cy="1744415"/>
          </a:xfrm>
        </p:spPr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8865" y="2017467"/>
            <a:ext cx="9779182" cy="33668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What is the MTC?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TTRS games for learning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TTRS games for testing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Other ways to learn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CEE190-899A-46D2-989D-C4BC6A46F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6850" y="190500"/>
            <a:ext cx="8006715" cy="1038225"/>
          </a:xfrm>
        </p:spPr>
        <p:txBody>
          <a:bodyPr/>
          <a:lstStyle/>
          <a:p>
            <a:r>
              <a:rPr lang="en-US" dirty="0"/>
              <a:t>What is the MTC?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6BC9DE8-A5CC-4BE1-0DE5-CB15D01A79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7559" y="1228725"/>
            <a:ext cx="8146712" cy="4969269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 government check on times tables recall which takes place in year 4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25 questions that children have 6 seconds to answer using a laptop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Adaptations can be made for some children – speak to class teacher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For children to continue making expected progress, they should know most of their times tables by the end of year 4 (up to 12x12)</a:t>
            </a:r>
          </a:p>
        </p:txBody>
      </p:sp>
    </p:spTree>
    <p:extLst>
      <p:ext uri="{BB962C8B-B14F-4D97-AF65-F5344CB8AC3E}">
        <p14:creationId xmlns:p14="http://schemas.microsoft.com/office/powerpoint/2010/main" val="779750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Multiplication tables check: information video">
            <a:hlinkClick r:id="" action="ppaction://media"/>
            <a:extLst>
              <a:ext uri="{FF2B5EF4-FFF2-40B4-BE49-F238E27FC236}">
                <a16:creationId xmlns:a16="http://schemas.microsoft.com/office/drawing/2014/main" id="{72B099B8-8C56-F9A7-0938-106E9A8CBCD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71121" y="1033176"/>
            <a:ext cx="10054933" cy="56810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4197E13-5493-F26B-B727-CB2F26950397}"/>
              </a:ext>
            </a:extLst>
          </p:cNvPr>
          <p:cNvSpPr txBox="1"/>
          <p:nvPr/>
        </p:nvSpPr>
        <p:spPr>
          <a:xfrm>
            <a:off x="1708842" y="503397"/>
            <a:ext cx="60975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Multiplication tables check: information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71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DD4C8-9E0F-4396-39FA-7D368FA0D7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D4AE3D4-8F0A-6D67-11A5-BC2783B899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555" y="325095"/>
            <a:ext cx="9601200" cy="808242"/>
          </a:xfrm>
        </p:spPr>
        <p:txBody>
          <a:bodyPr/>
          <a:lstStyle/>
          <a:p>
            <a:r>
              <a:rPr lang="en-US" dirty="0"/>
              <a:t>TTRS for learning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31546D-8D50-4EEB-8A16-6D15F306CB78}"/>
              </a:ext>
            </a:extLst>
          </p:cNvPr>
          <p:cNvSpPr txBox="1"/>
          <p:nvPr/>
        </p:nvSpPr>
        <p:spPr>
          <a:xfrm>
            <a:off x="5155100" y="6163573"/>
            <a:ext cx="30861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 minutes per day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BAD5492-BE08-348E-1645-3537B39FC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2860" y="2559050"/>
            <a:ext cx="4774537" cy="2608862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BAF91D58-6A9F-56A8-78BB-DB6379C39908}"/>
              </a:ext>
            </a:extLst>
          </p:cNvPr>
          <p:cNvSpPr/>
          <p:nvPr/>
        </p:nvSpPr>
        <p:spPr>
          <a:xfrm>
            <a:off x="6469466" y="2230416"/>
            <a:ext cx="1889485" cy="176892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E1A906E-0DC1-BF08-39D7-DA405B776095}"/>
              </a:ext>
            </a:extLst>
          </p:cNvPr>
          <p:cNvSpPr/>
          <p:nvPr/>
        </p:nvSpPr>
        <p:spPr>
          <a:xfrm>
            <a:off x="3173207" y="2302322"/>
            <a:ext cx="1889485" cy="176892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C465F1-3CA3-CEB4-9A77-6DEE061826AB}"/>
              </a:ext>
            </a:extLst>
          </p:cNvPr>
          <p:cNvSpPr txBox="1"/>
          <p:nvPr/>
        </p:nvSpPr>
        <p:spPr>
          <a:xfrm>
            <a:off x="191130" y="1914548"/>
            <a:ext cx="31506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Jamming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</a:t>
            </a:r>
            <a:r>
              <a:rPr lang="en-GB" b="1" dirty="0"/>
              <a:t>choose</a:t>
            </a:r>
            <a:r>
              <a:rPr lang="en-GB" dirty="0"/>
              <a:t> the tables you know you need to work 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9A393-1DC6-72B6-BB2E-D12886B12A94}"/>
              </a:ext>
            </a:extLst>
          </p:cNvPr>
          <p:cNvSpPr txBox="1"/>
          <p:nvPr/>
        </p:nvSpPr>
        <p:spPr>
          <a:xfrm>
            <a:off x="8441508" y="1651943"/>
            <a:ext cx="31506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Garage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 can see your </a:t>
            </a:r>
            <a:r>
              <a:rPr lang="en-GB" b="1" dirty="0"/>
              <a:t>heatmap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It will ask you the questions you need to complete your heatmap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We will send heatmaps out every half term so you can also see the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CDA0C9-6913-7057-A312-50B9069F8FAB}"/>
              </a:ext>
            </a:extLst>
          </p:cNvPr>
          <p:cNvSpPr txBox="1"/>
          <p:nvPr/>
        </p:nvSpPr>
        <p:spPr>
          <a:xfrm>
            <a:off x="191130" y="5351541"/>
            <a:ext cx="4081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4"/>
                </a:solidFill>
              </a:rPr>
              <a:t>Focus most TTRS time on these </a:t>
            </a:r>
            <a:r>
              <a:rPr lang="en-GB" sz="2800">
                <a:solidFill>
                  <a:schemeClr val="accent4"/>
                </a:solidFill>
              </a:rPr>
              <a:t>games.</a:t>
            </a:r>
            <a:endParaRPr lang="en-GB" sz="28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98282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8BE65-A3C0-FB7F-4EFE-17EA59543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3" y="-578698"/>
            <a:ext cx="9601200" cy="1653371"/>
          </a:xfrm>
        </p:spPr>
        <p:txBody>
          <a:bodyPr/>
          <a:lstStyle/>
          <a:p>
            <a:r>
              <a:rPr lang="en-GB" dirty="0"/>
              <a:t>Heatmap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B468702-2130-949A-2221-ADDE78AEE4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56" y="1074673"/>
            <a:ext cx="10560288" cy="5372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525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DF9E134-98AA-3ECE-E40A-180C85ACD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136526"/>
            <a:ext cx="9601200" cy="1466466"/>
          </a:xfrm>
        </p:spPr>
        <p:txBody>
          <a:bodyPr/>
          <a:lstStyle/>
          <a:p>
            <a:r>
              <a:rPr lang="en-US" dirty="0"/>
              <a:t>TTRS for testing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8ACF77C-01D7-3DD5-B6D7-CB11DAFD8BBB}"/>
              </a:ext>
            </a:extLst>
          </p:cNvPr>
          <p:cNvSpPr txBox="1"/>
          <p:nvPr/>
        </p:nvSpPr>
        <p:spPr>
          <a:xfrm>
            <a:off x="9024274" y="5172150"/>
            <a:ext cx="2647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ONLY 1 per week.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6A39F-73F8-9E3F-BB25-E084DE2CD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738" y="2233765"/>
            <a:ext cx="2770765" cy="2379389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02FE769-D9AF-F223-A170-E6ACD91DF899}"/>
              </a:ext>
            </a:extLst>
          </p:cNvPr>
          <p:cNvSpPr/>
          <p:nvPr/>
        </p:nvSpPr>
        <p:spPr>
          <a:xfrm>
            <a:off x="0" y="3253924"/>
            <a:ext cx="3286408" cy="71522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7474F4-AB76-7D1F-7B16-54B591F406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438" y="2119028"/>
            <a:ext cx="4774537" cy="260886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59F957F2-0B73-F367-D37F-6774884E98D1}"/>
              </a:ext>
            </a:extLst>
          </p:cNvPr>
          <p:cNvSpPr/>
          <p:nvPr/>
        </p:nvSpPr>
        <p:spPr>
          <a:xfrm>
            <a:off x="5807205" y="3252785"/>
            <a:ext cx="1889485" cy="1768922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6FC1F7E-224C-47A1-178B-7FB9A6A7A9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7071" y="2071376"/>
            <a:ext cx="2516283" cy="310221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FCEA57E-7F16-1CC6-F9B1-5281FC7500FC}"/>
              </a:ext>
            </a:extLst>
          </p:cNvPr>
          <p:cNvSpPr txBox="1"/>
          <p:nvPr/>
        </p:nvSpPr>
        <p:spPr>
          <a:xfrm>
            <a:off x="261273" y="5175500"/>
            <a:ext cx="7726891" cy="14773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/>
              <a:t>We recommend children type in their answer and then </a:t>
            </a:r>
            <a:r>
              <a:rPr lang="en-GB" b="1" dirty="0"/>
              <a:t>wait for the timer to end</a:t>
            </a:r>
            <a:r>
              <a:rPr lang="en-GB" dirty="0"/>
              <a:t>.</a:t>
            </a:r>
          </a:p>
          <a:p>
            <a:r>
              <a:rPr lang="en-GB" dirty="0"/>
              <a:t>Their answer will still be counted and it will give them a moment to breathe before the next question, or check that the answer they typed is correct.</a:t>
            </a:r>
          </a:p>
        </p:txBody>
      </p:sp>
    </p:spTree>
    <p:extLst>
      <p:ext uri="{BB962C8B-B14F-4D97-AF65-F5344CB8AC3E}">
        <p14:creationId xmlns:p14="http://schemas.microsoft.com/office/powerpoint/2010/main" val="1265939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028218B-2E65-F024-2AB3-6782C165CC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684" y="1956731"/>
            <a:ext cx="1432603" cy="150407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63540CD-8226-9E21-5135-E9073394F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325" y="1022410"/>
            <a:ext cx="9601200" cy="669232"/>
          </a:xfrm>
        </p:spPr>
        <p:txBody>
          <a:bodyPr/>
          <a:lstStyle/>
          <a:p>
            <a:r>
              <a:rPr lang="en-GB" dirty="0"/>
              <a:t>Other ways you can learn…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5538A01-DFA8-A1F0-51B6-87ACEECB0B31}"/>
              </a:ext>
            </a:extLst>
          </p:cNvPr>
          <p:cNvSpPr txBox="1"/>
          <p:nvPr/>
        </p:nvSpPr>
        <p:spPr>
          <a:xfrm>
            <a:off x="6688381" y="4138902"/>
            <a:ext cx="4803511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 rtl="0">
              <a:buNone/>
            </a:pPr>
            <a:r>
              <a:rPr lang="en-GB" sz="1800" b="1" i="0" cap="all" dirty="0">
                <a:effectLst/>
              </a:rPr>
              <a:t>hit the button</a:t>
            </a:r>
            <a:endParaRPr lang="en-GB" sz="1800" b="1" cap="all" dirty="0">
              <a:effectLst/>
            </a:endParaRPr>
          </a:p>
          <a:p>
            <a:pPr algn="l"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This is a game children can access via Brampton Apps. It does not require a login. </a:t>
            </a:r>
            <a:endParaRPr lang="en-GB" sz="2118" dirty="0">
              <a:effectLst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BBCA05-D6F8-7E1A-B875-6AD23CDCB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2924" y="5161348"/>
            <a:ext cx="2587080" cy="16966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DAA7F7-1701-D74A-05D3-58644A22E17D}"/>
              </a:ext>
            </a:extLst>
          </p:cNvPr>
          <p:cNvSpPr txBox="1"/>
          <p:nvPr/>
        </p:nvSpPr>
        <p:spPr>
          <a:xfrm>
            <a:off x="7016437" y="264760"/>
            <a:ext cx="3657276" cy="203132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l" rtl="0">
              <a:buNone/>
            </a:pPr>
            <a:r>
              <a:rPr lang="en-GB" sz="1800" b="1" i="0" cap="all" dirty="0" err="1">
                <a:effectLst/>
              </a:rPr>
              <a:t>Youtube</a:t>
            </a:r>
            <a:endParaRPr lang="en-GB" sz="1800" cap="all" dirty="0">
              <a:effectLst/>
            </a:endParaRPr>
          </a:p>
          <a:p>
            <a:pPr algn="l"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If you search times table songs on YouTube, you will find catchy songs that support children to </a:t>
            </a:r>
            <a:r>
              <a:rPr lang="en-GB" sz="1800" b="1" i="0" dirty="0">
                <a:solidFill>
                  <a:schemeClr val="tx1"/>
                </a:solidFill>
                <a:effectLst/>
              </a:rPr>
              <a:t>remember </a:t>
            </a:r>
            <a:r>
              <a:rPr lang="en-GB" sz="1800" b="0" i="0" dirty="0">
                <a:solidFill>
                  <a:schemeClr val="tx1"/>
                </a:solidFill>
                <a:effectLst/>
              </a:rPr>
              <a:t>their times tables. Some songs are better than others, so choose the ones you prefer!</a:t>
            </a:r>
            <a:endParaRPr lang="en-GB" sz="2118" dirty="0">
              <a:effectLst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837EE8D-1676-50EF-E12B-0F9F12EFEE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5075" y="2056319"/>
            <a:ext cx="2798950" cy="198346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282DF2F-52D3-EC76-A852-2083252B74BD}"/>
              </a:ext>
            </a:extLst>
          </p:cNvPr>
          <p:cNvSpPr txBox="1"/>
          <p:nvPr/>
        </p:nvSpPr>
        <p:spPr>
          <a:xfrm>
            <a:off x="1518287" y="1956731"/>
            <a:ext cx="462804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cap="all" dirty="0"/>
              <a:t>Verbal recall</a:t>
            </a:r>
          </a:p>
          <a:p>
            <a:pPr algn="l"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Times tables can be practised anywhere at any time! E.g. in the car, making dinner, walking to school etc.</a:t>
            </a:r>
          </a:p>
          <a:p>
            <a:pPr rtl="0">
              <a:buNone/>
            </a:pPr>
            <a:endParaRPr lang="en-GB" sz="1800" dirty="0">
              <a:effectLst/>
            </a:endParaRPr>
          </a:p>
          <a:p>
            <a:pPr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Begin by counting in multiples.</a:t>
            </a:r>
            <a:endParaRPr lang="en-GB" sz="1800" dirty="0">
              <a:effectLst/>
            </a:endParaRPr>
          </a:p>
          <a:p>
            <a:pPr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“3, 6, 9, 12, 15 ...”</a:t>
            </a:r>
          </a:p>
          <a:p>
            <a:pPr rtl="0">
              <a:buNone/>
            </a:pPr>
            <a:endParaRPr lang="en-GB" sz="1800" dirty="0">
              <a:effectLst/>
            </a:endParaRPr>
          </a:p>
          <a:p>
            <a:pPr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Then, move onto recalling times table facts.</a:t>
            </a:r>
            <a:endParaRPr lang="en-GB" sz="1800" dirty="0">
              <a:effectLst/>
            </a:endParaRPr>
          </a:p>
          <a:p>
            <a:pPr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“1x3=3, 2x3=6, 3x3=9...”</a:t>
            </a:r>
            <a:endParaRPr lang="en-GB" sz="1800" dirty="0">
              <a:effectLst/>
            </a:endParaRPr>
          </a:p>
          <a:p>
            <a:pPr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“Four times three is twelve”</a:t>
            </a:r>
            <a:endParaRPr lang="en-GB" sz="1800" dirty="0">
              <a:effectLst/>
            </a:endParaRPr>
          </a:p>
          <a:p>
            <a:pPr algn="l"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“Four lots of three is twelve”</a:t>
            </a:r>
          </a:p>
          <a:p>
            <a:pPr algn="l" rtl="0">
              <a:buNone/>
            </a:pPr>
            <a:endParaRPr lang="en-GB" sz="1800" dirty="0">
              <a:effectLst/>
            </a:endParaRPr>
          </a:p>
          <a:p>
            <a:pPr algn="l" rtl="0">
              <a:buNone/>
            </a:pPr>
            <a:r>
              <a:rPr lang="en-GB" sz="1800" b="0" i="0" dirty="0">
                <a:solidFill>
                  <a:schemeClr val="tx1"/>
                </a:solidFill>
                <a:effectLst/>
              </a:rPr>
              <a:t>Then move onto testing their fluency. If you ask them for a times table, can they answer quickly?</a:t>
            </a:r>
            <a:endParaRPr lang="en-GB" sz="1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019599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1C753FD-96EC-101A-B8A4-5F69A189B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252549"/>
            <a:ext cx="6220278" cy="3262811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67BB04B7-47A4-741B-59E0-F0E6F2126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9418" y="3685939"/>
            <a:ext cx="6220277" cy="2919512"/>
          </a:xfrm>
        </p:spPr>
        <p:txBody>
          <a:bodyPr/>
          <a:lstStyle/>
          <a:p>
            <a:r>
              <a:rPr lang="en-US" dirty="0"/>
              <a:t>Thank you,</a:t>
            </a:r>
          </a:p>
          <a:p>
            <a:r>
              <a:rPr lang="en-US" dirty="0"/>
              <a:t>Year 4 Team </a:t>
            </a:r>
            <a:r>
              <a:rPr lang="en-US" dirty="0">
                <a:sym typeface="Wingdings" panose="05000000000000000000" pitchFamily="2" charset="2"/>
              </a:rPr>
              <a:t>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673525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45331398_Win32_SL_V13" id="{C59E605D-C281-4A06-BDA0-E97A35AC3AA8}" vid="{25D1D206-DA25-4050-926A-BD6D3A1B506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76934f9-ebd5-44ad-b5c8-c277db03e310" xsi:nil="true"/>
    <lcf76f155ced4ddcb4097134ff3c332f xmlns="7c98d24e-53e3-4bdf-b726-7333b029e61d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9CBE36B9E17BC4D83D83071BA944F67" ma:contentTypeVersion="13" ma:contentTypeDescription="Create a new document." ma:contentTypeScope="" ma:versionID="ef6d7991ac82d7953626dfbd2277080f">
  <xsd:schema xmlns:xsd="http://www.w3.org/2001/XMLSchema" xmlns:xs="http://www.w3.org/2001/XMLSchema" xmlns:p="http://schemas.microsoft.com/office/2006/metadata/properties" xmlns:ns2="7c98d24e-53e3-4bdf-b726-7333b029e61d" xmlns:ns3="376934f9-ebd5-44ad-b5c8-c277db03e310" targetNamespace="http://schemas.microsoft.com/office/2006/metadata/properties" ma:root="true" ma:fieldsID="e474d3df9fbc184ab457569072d2c268" ns2:_="" ns3:_="">
    <xsd:import namespace="7c98d24e-53e3-4bdf-b726-7333b029e61d"/>
    <xsd:import namespace="376934f9-ebd5-44ad-b5c8-c277db03e31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98d24e-53e3-4bdf-b726-7333b029e6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4c8d1111-cfb8-46d5-9e41-d84d2fa2f6c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6934f9-ebd5-44ad-b5c8-c277db03e310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5e369144-6126-4d46-a08e-6df0c97320f8}" ma:internalName="TaxCatchAll" ma:showField="CatchAllData" ma:web="376934f9-ebd5-44ad-b5c8-c277db03e31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A8381C-73EB-48EA-B45F-7B7C8C7DF4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E98C35-9ECE-4425-BCBA-00E118C705CE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6cd784ff-f7a6-4c2e-ab76-59caa4aade2a"/>
    <ds:schemaRef ds:uri="cab72535-489e-4dca-802f-a3c22e9518cc"/>
    <ds:schemaRef ds:uri="376934f9-ebd5-44ad-b5c8-c277db03e310"/>
    <ds:schemaRef ds:uri="7c98d24e-53e3-4bdf-b726-7333b029e61d"/>
  </ds:schemaRefs>
</ds:datastoreItem>
</file>

<file path=customXml/itemProps3.xml><?xml version="1.0" encoding="utf-8"?>
<ds:datastoreItem xmlns:ds="http://schemas.openxmlformats.org/officeDocument/2006/customXml" ds:itemID="{877092D9-0D64-4F02-B4F1-7B2CE7EEE1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c98d24e-53e3-4bdf-b726-7333b029e61d"/>
    <ds:schemaRef ds:uri="376934f9-ebd5-44ad-b5c8-c277db03e31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Universal presentation</Template>
  <TotalTime>40</TotalTime>
  <Words>393</Words>
  <Application>Microsoft Office PowerPoint</Application>
  <PresentationFormat>Widescreen</PresentationFormat>
  <Paragraphs>53</Paragraphs>
  <Slides>10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Tenorite</vt:lpstr>
      <vt:lpstr>Wingdings</vt:lpstr>
      <vt:lpstr>Custom</vt:lpstr>
      <vt:lpstr>PowerPoint Presentation</vt:lpstr>
      <vt:lpstr>Y4 Times Tables  Parent meeting</vt:lpstr>
      <vt:lpstr>Agenda</vt:lpstr>
      <vt:lpstr>What is the MTC?</vt:lpstr>
      <vt:lpstr>PowerPoint Presentation</vt:lpstr>
      <vt:lpstr>TTRS for learning</vt:lpstr>
      <vt:lpstr>Heatmap</vt:lpstr>
      <vt:lpstr>TTRS for testing</vt:lpstr>
      <vt:lpstr>Other ways you can learn…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Sophie Dearnley</dc:creator>
  <cp:lastModifiedBy>Sophie Dearnley</cp:lastModifiedBy>
  <cp:revision>20</cp:revision>
  <dcterms:created xsi:type="dcterms:W3CDTF">2026-09-30T16:49:41Z</dcterms:created>
  <dcterms:modified xsi:type="dcterms:W3CDTF">2026-10-13T15:49:12Z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0x01010059CBE36B9E17BC4D83D83071BA944F67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</Properties>
</file>