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2.xml" ContentType="application/vnd.openxmlformats-officedocument.presentationml.notesSlid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8" r:id="rId1"/>
  </p:sldMasterIdLst>
  <p:notesMasterIdLst>
    <p:notesMasterId r:id="rId5"/>
  </p:notesMasterIdLst>
  <p:sldIdLst>
    <p:sldId id="256" r:id="rId2"/>
    <p:sldId id="257" r:id="rId3"/>
    <p:sldId id="258" r:id="rId4"/>
  </p:sldIdLst>
  <p:sldSz cx="7559675" cy="1069181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3652C910-5124-4D7E-9CCE-7F164E9C35BB}">
  <a:tblStyle styleId="{3652C910-5124-4D7E-9CCE-7F164E9C35BB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1" d="100"/>
          <a:sy n="51" d="100"/>
        </p:scale>
        <p:origin x="133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12" Type="http://schemas.openxmlformats.org/officeDocument/2006/relationships/customXml" Target="../customXml/item3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openxmlformats.org/officeDocument/2006/relationships/customXml" Target="../customXml/item2.xml"/><Relationship Id="rId5" Type="http://schemas.openxmlformats.org/officeDocument/2006/relationships/notesMaster" Target="notesMasters/notesMaster1.xml"/><Relationship Id="rId10" Type="http://schemas.openxmlformats.org/officeDocument/2006/relationships/customXml" Target="../customXml/item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2217050" y="685800"/>
            <a:ext cx="24246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g2ee56fc92aa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2217738" y="685800"/>
            <a:ext cx="2424112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0" name="Google Shape;90;g2ee56fc92aa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5" name="Google Shape;295;g2ee56fc92aa_0_7:notes"/>
          <p:cNvSpPr>
            <a:spLocks noGrp="1" noRot="1" noChangeAspect="1"/>
          </p:cNvSpPr>
          <p:nvPr>
            <p:ph type="sldImg" idx="2"/>
          </p:nvPr>
        </p:nvSpPr>
        <p:spPr>
          <a:xfrm>
            <a:off x="2217050" y="685800"/>
            <a:ext cx="24246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96" name="Google Shape;296;g2ee56fc92aa_0_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3" name="Google Shape;333;g2ee56fc92aa_0_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2217050" y="685800"/>
            <a:ext cx="24246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34" name="Google Shape;334;g2ee56fc92aa_0_1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hyperlink" Target="https://www.thenational.academy/legal/terms-and-conditions" TargetMode="External"/><Relationship Id="rId4" Type="http://schemas.openxmlformats.org/officeDocument/2006/relationships/hyperlink" Target="https://www.nationalarchives.gov.uk/doc/open-government-licence/version/3/" TargetMode="Externa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 FRONT Answers 1">
  <p:cSld name="SECTION_HEADER_1_1_1_1_1_1_1_1_1_2_2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title"/>
          </p:nvPr>
        </p:nvSpPr>
        <p:spPr>
          <a:xfrm>
            <a:off x="468000" y="266700"/>
            <a:ext cx="5577000" cy="432000"/>
          </a:xfrm>
          <a:prstGeom prst="rect">
            <a:avLst/>
          </a:prstGeom>
        </p:spPr>
        <p:txBody>
          <a:bodyPr spcFirstLastPara="1" wrap="square" lIns="0" tIns="91425" rIns="91425" bIns="91425" anchor="t" anchorCtr="0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800"/>
              <a:buFont typeface="Lexend"/>
              <a:buNone/>
              <a:defRPr sz="1800" b="1">
                <a:latin typeface="Lexend"/>
                <a:ea typeface="Lexend"/>
                <a:cs typeface="Lexend"/>
                <a:sym typeface="Lexend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468000" y="9981175"/>
            <a:ext cx="5898900" cy="3600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900"/>
              <a:buFont typeface="Lexend"/>
              <a:buNone/>
              <a:defRPr sz="900">
                <a:latin typeface="Lexend"/>
                <a:ea typeface="Lexend"/>
                <a:cs typeface="Lexend"/>
                <a:sym typeface="Lexend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pic>
        <p:nvPicPr>
          <p:cNvPr id="12" name="Google Shape;12;p2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6886512" y="10041210"/>
            <a:ext cx="181075" cy="246288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Google Shape;13;p2"/>
          <p:cNvPicPr preferRelativeResize="0"/>
          <p:nvPr/>
        </p:nvPicPr>
        <p:blipFill rotWithShape="1">
          <a:blip r:embed="rId3">
            <a:alphaModFix/>
          </a:blip>
          <a:srcRect l="4603" r="4603"/>
          <a:stretch/>
        </p:blipFill>
        <p:spPr>
          <a:xfrm>
            <a:off x="466825" y="698750"/>
            <a:ext cx="6623999" cy="75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" name="Google Shape;14;p2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6261625" y="161271"/>
            <a:ext cx="805956" cy="498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544">
          <p15:clr>
            <a:srgbClr val="D9D9D9"/>
          </p15:clr>
        </p15:guide>
        <p15:guide id="2" orient="horz" pos="1916">
          <p15:clr>
            <a:srgbClr val="D9D9D9"/>
          </p15:clr>
        </p15:guide>
        <p15:guide id="3" orient="horz" pos="3368">
          <p15:clr>
            <a:srgbClr val="D9D9D9"/>
          </p15:clr>
        </p15:guide>
        <p15:guide id="4" orient="horz" pos="4762">
          <p15:clr>
            <a:srgbClr val="D9D9D9"/>
          </p15:clr>
        </p15:guide>
        <p15:guide id="5" pos="295">
          <p15:clr>
            <a:srgbClr val="FF0000"/>
          </p15:clr>
        </p15:guide>
        <p15:guide id="6" pos="4467">
          <p15:clr>
            <a:srgbClr val="FF0000"/>
          </p15:clr>
        </p15:guide>
        <p15:guide id="7" pos="1519">
          <p15:clr>
            <a:srgbClr val="D9D9D9"/>
          </p15:clr>
        </p15:guide>
        <p15:guide id="8" pos="1764">
          <p15:clr>
            <a:srgbClr val="D9D9D9"/>
          </p15:clr>
        </p15:guide>
        <p15:guide id="9" pos="3243">
          <p15:clr>
            <a:srgbClr val="D9D9D9"/>
          </p15:clr>
        </p15:guide>
        <p15:guide id="10" pos="2998">
          <p15:clr>
            <a:srgbClr val="D9D9D9"/>
          </p15:clr>
        </p15:guide>
        <p15:guide id="11" pos="3120">
          <p15:clr>
            <a:srgbClr val="D9D9D9"/>
          </p15:clr>
        </p15:guide>
        <p15:guide id="12" pos="1642">
          <p15:clr>
            <a:srgbClr val="D9D9D9"/>
          </p15:clr>
        </p15:guide>
        <p15:guide id="13" pos="2381">
          <p15:clr>
            <a:srgbClr val="D9D9D9"/>
          </p15:clr>
        </p15:guide>
        <p15:guide id="14" pos="2154">
          <p15:clr>
            <a:srgbClr val="FF0000"/>
          </p15:clr>
        </p15:guide>
        <p15:guide id="15" pos="2608">
          <p15:clr>
            <a:srgbClr val="FF0000"/>
          </p15:clr>
        </p15:guide>
        <p15:guide id="16" orient="horz" pos="227">
          <p15:clr>
            <a:srgbClr val="FF000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.1 Last page">
  <p:cSld name="SECTION_HEADER_1_1_1_1_1_1_1_1_1_1_1_2_1_1_1_1_1_1_1_1_1_3">
    <p:bg>
      <p:bgPr>
        <a:solidFill>
          <a:schemeClr val="lt1"/>
        </a:solidFill>
        <a:effectLst/>
      </p:bgPr>
    </p:bg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8" name="Google Shape;78;p11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6910937" y="9972010"/>
            <a:ext cx="181075" cy="246288"/>
          </a:xfrm>
          <a:prstGeom prst="rect">
            <a:avLst/>
          </a:prstGeom>
          <a:noFill/>
          <a:ln>
            <a:noFill/>
          </a:ln>
        </p:spPr>
      </p:pic>
      <p:sp>
        <p:nvSpPr>
          <p:cNvPr id="79" name="Google Shape;79;p11"/>
          <p:cNvSpPr txBox="1">
            <a:spLocks noGrp="1"/>
          </p:cNvSpPr>
          <p:nvPr>
            <p:ph type="sldNum" idx="12"/>
          </p:nvPr>
        </p:nvSpPr>
        <p:spPr>
          <a:xfrm>
            <a:off x="6352325" y="9972000"/>
            <a:ext cx="483300" cy="277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 sz="1200">
                <a:latin typeface="Lexend Medium"/>
                <a:ea typeface="Lexend Medium"/>
                <a:cs typeface="Lexend Medium"/>
                <a:sym typeface="Lexend Medium"/>
              </a:defRPr>
            </a:lvl1pPr>
            <a:lvl2pPr lvl="1" rtl="0">
              <a:buNone/>
              <a:defRPr sz="1200">
                <a:latin typeface="Lexend Medium"/>
                <a:ea typeface="Lexend Medium"/>
                <a:cs typeface="Lexend Medium"/>
                <a:sym typeface="Lexend Medium"/>
              </a:defRPr>
            </a:lvl2pPr>
            <a:lvl3pPr lvl="2" rtl="0">
              <a:buNone/>
              <a:defRPr sz="1200">
                <a:latin typeface="Lexend Medium"/>
                <a:ea typeface="Lexend Medium"/>
                <a:cs typeface="Lexend Medium"/>
                <a:sym typeface="Lexend Medium"/>
              </a:defRPr>
            </a:lvl3pPr>
            <a:lvl4pPr lvl="3" rtl="0">
              <a:buNone/>
              <a:defRPr sz="1200">
                <a:latin typeface="Lexend Medium"/>
                <a:ea typeface="Lexend Medium"/>
                <a:cs typeface="Lexend Medium"/>
                <a:sym typeface="Lexend Medium"/>
              </a:defRPr>
            </a:lvl4pPr>
            <a:lvl5pPr lvl="4" rtl="0">
              <a:buNone/>
              <a:defRPr sz="1200">
                <a:latin typeface="Lexend Medium"/>
                <a:ea typeface="Lexend Medium"/>
                <a:cs typeface="Lexend Medium"/>
                <a:sym typeface="Lexend Medium"/>
              </a:defRPr>
            </a:lvl5pPr>
            <a:lvl6pPr lvl="5" rtl="0">
              <a:buNone/>
              <a:defRPr sz="1200">
                <a:latin typeface="Lexend Medium"/>
                <a:ea typeface="Lexend Medium"/>
                <a:cs typeface="Lexend Medium"/>
                <a:sym typeface="Lexend Medium"/>
              </a:defRPr>
            </a:lvl6pPr>
            <a:lvl7pPr lvl="6" rtl="0">
              <a:buNone/>
              <a:defRPr sz="1200">
                <a:latin typeface="Lexend Medium"/>
                <a:ea typeface="Lexend Medium"/>
                <a:cs typeface="Lexend Medium"/>
                <a:sym typeface="Lexend Medium"/>
              </a:defRPr>
            </a:lvl7pPr>
            <a:lvl8pPr lvl="7" rtl="0">
              <a:buNone/>
              <a:defRPr sz="1200">
                <a:latin typeface="Lexend Medium"/>
                <a:ea typeface="Lexend Medium"/>
                <a:cs typeface="Lexend Medium"/>
                <a:sym typeface="Lexend Medium"/>
              </a:defRPr>
            </a:lvl8pPr>
            <a:lvl9pPr lvl="8" rtl="0">
              <a:buNone/>
              <a:defRPr sz="1200">
                <a:latin typeface="Lexend Medium"/>
                <a:ea typeface="Lexend Medium"/>
                <a:cs typeface="Lexend Medium"/>
                <a:sym typeface="Lexend Medium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sp>
        <p:nvSpPr>
          <p:cNvPr id="80" name="Google Shape;80;p11"/>
          <p:cNvSpPr txBox="1"/>
          <p:nvPr/>
        </p:nvSpPr>
        <p:spPr>
          <a:xfrm>
            <a:off x="6366900" y="360000"/>
            <a:ext cx="726600" cy="13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sp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900" b="1">
                <a:latin typeface="Lexend"/>
                <a:ea typeface="Lexend"/>
                <a:cs typeface="Lexend"/>
                <a:sym typeface="Lexend"/>
              </a:rPr>
              <a:t>Worksheet</a:t>
            </a:r>
            <a:endParaRPr sz="900" b="1">
              <a:latin typeface="Lexend"/>
              <a:ea typeface="Lexend"/>
              <a:cs typeface="Lexend"/>
              <a:sym typeface="Lexend"/>
            </a:endParaRPr>
          </a:p>
        </p:txBody>
      </p:sp>
      <p:sp>
        <p:nvSpPr>
          <p:cNvPr id="81" name="Google Shape;81;p11"/>
          <p:cNvSpPr txBox="1">
            <a:spLocks noGrp="1"/>
          </p:cNvSpPr>
          <p:nvPr>
            <p:ph type="subTitle" idx="1"/>
          </p:nvPr>
        </p:nvSpPr>
        <p:spPr>
          <a:xfrm>
            <a:off x="1463400" y="360000"/>
            <a:ext cx="4782600" cy="246300"/>
          </a:xfrm>
          <a:prstGeom prst="rect">
            <a:avLst/>
          </a:prstGeom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900"/>
              <a:buFont typeface="Lexend"/>
              <a:buNone/>
              <a:defRPr sz="900">
                <a:latin typeface="Lexend"/>
                <a:ea typeface="Lexend"/>
                <a:cs typeface="Lexend"/>
                <a:sym typeface="Lexend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2pPr>
            <a:lvl3pPr lvl="2" rtl="0"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3pPr>
            <a:lvl4pPr lvl="3" rtl="0"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4pPr>
            <a:lvl5pPr lvl="4" rtl="0"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5pPr>
            <a:lvl6pPr lvl="5" rtl="0"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6pPr>
            <a:lvl7pPr lvl="6" rtl="0"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7pPr>
            <a:lvl8pPr lvl="7" rtl="0"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8pPr>
            <a:lvl9pPr lvl="8" rtl="0"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9pPr>
          </a:lstStyle>
          <a:p>
            <a:endParaRPr/>
          </a:p>
        </p:txBody>
      </p:sp>
      <p:pic>
        <p:nvPicPr>
          <p:cNvPr id="82" name="Google Shape;82;p1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28300" y="324000"/>
            <a:ext cx="936000" cy="270612"/>
          </a:xfrm>
          <a:prstGeom prst="rect">
            <a:avLst/>
          </a:prstGeom>
          <a:noFill/>
          <a:ln>
            <a:noFill/>
          </a:ln>
        </p:spPr>
      </p:pic>
      <p:sp>
        <p:nvSpPr>
          <p:cNvPr id="83" name="Google Shape;83;p11"/>
          <p:cNvSpPr txBox="1"/>
          <p:nvPr/>
        </p:nvSpPr>
        <p:spPr>
          <a:xfrm>
            <a:off x="554300" y="360000"/>
            <a:ext cx="763200" cy="18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 b="1">
                <a:solidFill>
                  <a:srgbClr val="FFFFFF"/>
                </a:solidFill>
                <a:latin typeface="Lexend"/>
                <a:ea typeface="Lexend"/>
                <a:cs typeface="Lexend"/>
                <a:sym typeface="Lexend"/>
              </a:rPr>
              <a:t>Answers</a:t>
            </a:r>
            <a:endParaRPr sz="1200" b="1">
              <a:solidFill>
                <a:srgbClr val="FFFFFF"/>
              </a:solidFill>
              <a:latin typeface="Lexend"/>
              <a:ea typeface="Lexend"/>
              <a:cs typeface="Lexend"/>
              <a:sym typeface="Lexend"/>
            </a:endParaRPr>
          </a:p>
        </p:txBody>
      </p:sp>
      <p:sp>
        <p:nvSpPr>
          <p:cNvPr id="84" name="Google Shape;84;p11"/>
          <p:cNvSpPr txBox="1"/>
          <p:nvPr/>
        </p:nvSpPr>
        <p:spPr>
          <a:xfrm>
            <a:off x="468000" y="10152000"/>
            <a:ext cx="6064500" cy="16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-GB" sz="900">
                <a:solidFill>
                  <a:srgbClr val="575756"/>
                </a:solidFill>
                <a:latin typeface="Lexend Light"/>
                <a:ea typeface="Lexend Light"/>
                <a:cs typeface="Lexend Light"/>
                <a:sym typeface="Lexend Light"/>
              </a:rPr>
              <a:t>Licensed on the </a:t>
            </a:r>
            <a:r>
              <a:rPr lang="en-GB" sz="900" u="sng">
                <a:solidFill>
                  <a:srgbClr val="575756"/>
                </a:solidFill>
                <a:latin typeface="Lexend Light"/>
                <a:ea typeface="Lexend Light"/>
                <a:cs typeface="Lexend Light"/>
                <a:sym typeface="Lexend Light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Open Government Licence v3.0</a:t>
            </a:r>
            <a:r>
              <a:rPr lang="en-GB" sz="900">
                <a:solidFill>
                  <a:srgbClr val="575756"/>
                </a:solidFill>
                <a:latin typeface="Lexend Light"/>
                <a:ea typeface="Lexend Light"/>
                <a:cs typeface="Lexend Light"/>
                <a:sym typeface="Lexend Light"/>
              </a:rPr>
              <a:t>, except where otherwise stated. See </a:t>
            </a:r>
            <a:r>
              <a:rPr lang="en-GB" sz="900" u="sng">
                <a:solidFill>
                  <a:srgbClr val="575756"/>
                </a:solidFill>
                <a:latin typeface="Lexend Light"/>
                <a:ea typeface="Lexend Light"/>
                <a:cs typeface="Lexend Light"/>
                <a:sym typeface="Lexend Light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Oak terms &amp; conditions</a:t>
            </a:r>
            <a:r>
              <a:rPr lang="en-GB" sz="900">
                <a:solidFill>
                  <a:srgbClr val="575756"/>
                </a:solidFill>
                <a:latin typeface="Lexend Light"/>
                <a:ea typeface="Lexend Light"/>
                <a:cs typeface="Lexend Light"/>
                <a:sym typeface="Lexend Light"/>
              </a:rPr>
              <a:t>.</a:t>
            </a:r>
            <a:endParaRPr sz="900">
              <a:solidFill>
                <a:srgbClr val="575756"/>
              </a:solidFill>
              <a:latin typeface="Lexend Light"/>
              <a:ea typeface="Lexend Light"/>
              <a:cs typeface="Lexend Light"/>
              <a:sym typeface="Lexend Light"/>
            </a:endParaRPr>
          </a:p>
        </p:txBody>
      </p:sp>
      <p:sp>
        <p:nvSpPr>
          <p:cNvPr id="85" name="Google Shape;85;p11"/>
          <p:cNvSpPr txBox="1"/>
          <p:nvPr/>
        </p:nvSpPr>
        <p:spPr>
          <a:xfrm>
            <a:off x="470550" y="9972000"/>
            <a:ext cx="3515700" cy="16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-GB" sz="900" b="1">
                <a:solidFill>
                  <a:srgbClr val="575756"/>
                </a:solidFill>
                <a:latin typeface="Lexend"/>
                <a:ea typeface="Lexend"/>
                <a:cs typeface="Lexend"/>
                <a:sym typeface="Lexend"/>
              </a:rPr>
              <a:t>© Oak National Academy 2024</a:t>
            </a:r>
            <a:r>
              <a:rPr lang="en-GB" sz="900">
                <a:solidFill>
                  <a:srgbClr val="575756"/>
                </a:solidFill>
                <a:latin typeface="Lexend Light"/>
                <a:ea typeface="Lexend Light"/>
                <a:cs typeface="Lexend Light"/>
                <a:sym typeface="Lexend Light"/>
              </a:rPr>
              <a:t>. Produced in partnership with</a:t>
            </a:r>
            <a:endParaRPr sz="900">
              <a:solidFill>
                <a:srgbClr val="575756"/>
              </a:solidFill>
              <a:latin typeface="Lexend Light"/>
              <a:ea typeface="Lexend Light"/>
              <a:cs typeface="Lexend Light"/>
              <a:sym typeface="Lexend Light"/>
            </a:endParaRPr>
          </a:p>
        </p:txBody>
      </p:sp>
      <p:sp>
        <p:nvSpPr>
          <p:cNvPr id="86" name="Google Shape;86;p11"/>
          <p:cNvSpPr txBox="1"/>
          <p:nvPr/>
        </p:nvSpPr>
        <p:spPr>
          <a:xfrm>
            <a:off x="3903375" y="9972000"/>
            <a:ext cx="2722800" cy="16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900">
              <a:solidFill>
                <a:srgbClr val="575756"/>
              </a:solidFill>
              <a:latin typeface="Lexend Light"/>
              <a:ea typeface="Lexend Light"/>
              <a:cs typeface="Lexend Light"/>
              <a:sym typeface="Lexend Light"/>
            </a:endParaRPr>
          </a:p>
        </p:txBody>
      </p:sp>
      <p:sp>
        <p:nvSpPr>
          <p:cNvPr id="87" name="Google Shape;87;p11"/>
          <p:cNvSpPr txBox="1">
            <a:spLocks noGrp="1"/>
          </p:cNvSpPr>
          <p:nvPr>
            <p:ph type="subTitle" idx="2"/>
          </p:nvPr>
        </p:nvSpPr>
        <p:spPr>
          <a:xfrm>
            <a:off x="3903375" y="9972000"/>
            <a:ext cx="2722800" cy="161100"/>
          </a:xfrm>
          <a:prstGeom prst="rect">
            <a:avLst/>
          </a:prstGeom>
        </p:spPr>
        <p:txBody>
          <a:bodyPr spcFirstLastPara="1" wrap="square" lIns="0" tIns="0" rIns="0" bIns="0" anchor="b" anchorCtr="0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rgbClr val="575756"/>
              </a:buClr>
              <a:buSzPts val="900"/>
              <a:buFont typeface="Lexend Light"/>
              <a:buNone/>
              <a:defRPr sz="900">
                <a:solidFill>
                  <a:srgbClr val="575756"/>
                </a:solidFill>
                <a:latin typeface="Lexend Light"/>
                <a:ea typeface="Lexend Light"/>
                <a:cs typeface="Lexend Light"/>
                <a:sym typeface="Lexend Light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54">
          <p15:clr>
            <a:srgbClr val="D9D9D9"/>
          </p15:clr>
        </p15:guide>
        <p15:guide id="2" orient="horz" pos="544">
          <p15:clr>
            <a:srgbClr val="D9D9D9"/>
          </p15:clr>
        </p15:guide>
        <p15:guide id="3" orient="horz" pos="1916">
          <p15:clr>
            <a:srgbClr val="D9D9D9"/>
          </p15:clr>
        </p15:guide>
        <p15:guide id="4" orient="horz" pos="3368">
          <p15:clr>
            <a:srgbClr val="D9D9D9"/>
          </p15:clr>
        </p15:guide>
        <p15:guide id="5" orient="horz" pos="4762">
          <p15:clr>
            <a:srgbClr val="D9D9D9"/>
          </p15:clr>
        </p15:guide>
        <p15:guide id="6" orient="horz" pos="6282">
          <p15:clr>
            <a:srgbClr val="D9D9D9"/>
          </p15:clr>
        </p15:guide>
        <p15:guide id="7" pos="295">
          <p15:clr>
            <a:srgbClr val="FF0000"/>
          </p15:clr>
        </p15:guide>
        <p15:guide id="8" pos="4467">
          <p15:clr>
            <a:srgbClr val="FF0000"/>
          </p15:clr>
        </p15:guide>
        <p15:guide id="9" pos="1519">
          <p15:clr>
            <a:srgbClr val="D9D9D9"/>
          </p15:clr>
        </p15:guide>
        <p15:guide id="10" pos="1764">
          <p15:clr>
            <a:srgbClr val="D9D9D9"/>
          </p15:clr>
        </p15:guide>
        <p15:guide id="11" pos="3243">
          <p15:clr>
            <a:srgbClr val="D9D9D9"/>
          </p15:clr>
        </p15:guide>
        <p15:guide id="12" pos="2998">
          <p15:clr>
            <a:srgbClr val="D9D9D9"/>
          </p15:clr>
        </p15:guide>
        <p15:guide id="13" pos="3120">
          <p15:clr>
            <a:srgbClr val="D9D9D9"/>
          </p15:clr>
        </p15:guide>
        <p15:guide id="14" pos="1642">
          <p15:clr>
            <a:srgbClr val="D9D9D9"/>
          </p15:clr>
        </p15:guide>
        <p15:guide id="15" pos="2381">
          <p15:clr>
            <a:srgbClr val="D9D9D9"/>
          </p15:clr>
        </p15:guide>
        <p15:guide id="16" pos="2154">
          <p15:clr>
            <a:srgbClr val="FF0000"/>
          </p15:clr>
        </p15:guide>
        <p15:guide id="17" pos="2608">
          <p15:clr>
            <a:srgbClr val="FF0000"/>
          </p15:clr>
        </p15:guide>
        <p15:guide id="18" orient="horz" pos="227">
          <p15:clr>
            <a:srgbClr val="FF000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 FRONT Answers 1 1">
  <p:cSld name="SECTION_HEADER_1_1_1_1_1_1_1_1_1_2_1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 txBox="1">
            <a:spLocks noGrp="1"/>
          </p:cNvSpPr>
          <p:nvPr>
            <p:ph type="title"/>
          </p:nvPr>
        </p:nvSpPr>
        <p:spPr>
          <a:xfrm>
            <a:off x="468000" y="266700"/>
            <a:ext cx="5577000" cy="432000"/>
          </a:xfrm>
          <a:prstGeom prst="rect">
            <a:avLst/>
          </a:prstGeom>
        </p:spPr>
        <p:txBody>
          <a:bodyPr spcFirstLastPara="1" wrap="square" lIns="0" tIns="91425" rIns="91425" bIns="91425" anchor="t" anchorCtr="0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800"/>
              <a:buFont typeface="Lexend"/>
              <a:buNone/>
              <a:defRPr sz="1800" b="1">
                <a:latin typeface="Lexend"/>
                <a:ea typeface="Lexend"/>
                <a:cs typeface="Lexend"/>
                <a:sym typeface="Lexend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3"/>
          <p:cNvSpPr txBox="1">
            <a:spLocks noGrp="1"/>
          </p:cNvSpPr>
          <p:nvPr>
            <p:ph type="subTitle" idx="1"/>
          </p:nvPr>
        </p:nvSpPr>
        <p:spPr>
          <a:xfrm>
            <a:off x="466825" y="1780150"/>
            <a:ext cx="6624000" cy="360000"/>
          </a:xfrm>
          <a:prstGeom prst="rect">
            <a:avLst/>
          </a:prstGeom>
          <a:ln w="9525" cap="flat" cmpd="sng">
            <a:solidFill>
              <a:srgbClr val="B7B7B7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200"/>
              <a:buFont typeface="Lexend"/>
              <a:buNone/>
              <a:defRPr sz="1200">
                <a:latin typeface="Lexend"/>
                <a:ea typeface="Lexend"/>
                <a:cs typeface="Lexend"/>
                <a:sym typeface="Lexend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3"/>
          <p:cNvSpPr txBox="1">
            <a:spLocks noGrp="1"/>
          </p:cNvSpPr>
          <p:nvPr>
            <p:ph type="subTitle" idx="2"/>
          </p:nvPr>
        </p:nvSpPr>
        <p:spPr>
          <a:xfrm>
            <a:off x="2807400" y="4759500"/>
            <a:ext cx="1945200" cy="360000"/>
          </a:xfrm>
          <a:prstGeom prst="rect">
            <a:avLst/>
          </a:prstGeom>
          <a:ln w="9525" cap="flat" cmpd="sng">
            <a:solidFill>
              <a:srgbClr val="B7B7B7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200"/>
              <a:buFont typeface="Lexend"/>
              <a:buNone/>
              <a:defRPr sz="1200">
                <a:latin typeface="Lexend"/>
                <a:ea typeface="Lexend"/>
                <a:cs typeface="Lexend"/>
                <a:sym typeface="Lexend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3"/>
          <p:cNvSpPr txBox="1">
            <a:spLocks noGrp="1"/>
          </p:cNvSpPr>
          <p:nvPr>
            <p:ph type="subTitle" idx="3"/>
          </p:nvPr>
        </p:nvSpPr>
        <p:spPr>
          <a:xfrm>
            <a:off x="468000" y="9981175"/>
            <a:ext cx="5898900" cy="3600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900"/>
              <a:buFont typeface="Lexend"/>
              <a:buNone/>
              <a:defRPr sz="900">
                <a:latin typeface="Lexend"/>
                <a:ea typeface="Lexend"/>
                <a:cs typeface="Lexend"/>
                <a:sym typeface="Lexend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3"/>
          <p:cNvSpPr txBox="1">
            <a:spLocks noGrp="1"/>
          </p:cNvSpPr>
          <p:nvPr>
            <p:ph type="subTitle" idx="4"/>
          </p:nvPr>
        </p:nvSpPr>
        <p:spPr>
          <a:xfrm>
            <a:off x="4127250" y="3042000"/>
            <a:ext cx="2953200" cy="360000"/>
          </a:xfrm>
          <a:prstGeom prst="rect">
            <a:avLst/>
          </a:prstGeom>
          <a:ln w="9525" cap="flat" cmpd="sng">
            <a:solidFill>
              <a:srgbClr val="B7B7B7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200"/>
              <a:buFont typeface="Lexend"/>
              <a:buNone/>
              <a:defRPr sz="1200">
                <a:latin typeface="Lexend"/>
                <a:ea typeface="Lexend"/>
                <a:cs typeface="Lexend"/>
                <a:sym typeface="Lexend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3"/>
          <p:cNvSpPr txBox="1">
            <a:spLocks noGrp="1"/>
          </p:cNvSpPr>
          <p:nvPr>
            <p:ph type="subTitle" idx="5"/>
          </p:nvPr>
        </p:nvSpPr>
        <p:spPr>
          <a:xfrm>
            <a:off x="468000" y="5866375"/>
            <a:ext cx="6581700" cy="4105800"/>
          </a:xfrm>
          <a:prstGeom prst="rect">
            <a:avLst/>
          </a:prstGeom>
          <a:ln w="9525" cap="flat" cmpd="sng">
            <a:solidFill>
              <a:srgbClr val="B7B7B7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200"/>
              <a:buFont typeface="Lexend"/>
              <a:buNone/>
              <a:defRPr sz="1200">
                <a:latin typeface="Lexend"/>
                <a:ea typeface="Lexend"/>
                <a:cs typeface="Lexend"/>
                <a:sym typeface="Lexend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3"/>
          <p:cNvSpPr txBox="1">
            <a:spLocks noGrp="1"/>
          </p:cNvSpPr>
          <p:nvPr>
            <p:ph type="subTitle" idx="6"/>
          </p:nvPr>
        </p:nvSpPr>
        <p:spPr>
          <a:xfrm>
            <a:off x="466825" y="3042000"/>
            <a:ext cx="2953200" cy="360000"/>
          </a:xfrm>
          <a:prstGeom prst="rect">
            <a:avLst/>
          </a:prstGeom>
          <a:ln w="9525" cap="flat" cmpd="sng">
            <a:solidFill>
              <a:srgbClr val="B7B7B7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200"/>
              <a:buFont typeface="Lexend"/>
              <a:buNone/>
              <a:defRPr sz="1200">
                <a:latin typeface="Lexend"/>
                <a:ea typeface="Lexend"/>
                <a:cs typeface="Lexend"/>
                <a:sym typeface="Lexend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3"/>
          <p:cNvSpPr txBox="1">
            <a:spLocks noGrp="1"/>
          </p:cNvSpPr>
          <p:nvPr>
            <p:ph type="subTitle" idx="7"/>
          </p:nvPr>
        </p:nvSpPr>
        <p:spPr>
          <a:xfrm>
            <a:off x="466825" y="4759500"/>
            <a:ext cx="1945200" cy="360000"/>
          </a:xfrm>
          <a:prstGeom prst="rect">
            <a:avLst/>
          </a:prstGeom>
          <a:ln w="9525" cap="flat" cmpd="sng">
            <a:solidFill>
              <a:srgbClr val="B7B7B7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200"/>
              <a:buFont typeface="Lexend"/>
              <a:buNone/>
              <a:defRPr sz="1200">
                <a:latin typeface="Lexend"/>
                <a:ea typeface="Lexend"/>
                <a:cs typeface="Lexend"/>
                <a:sym typeface="Lexend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4" name="Google Shape;24;p3"/>
          <p:cNvSpPr txBox="1">
            <a:spLocks noGrp="1"/>
          </p:cNvSpPr>
          <p:nvPr>
            <p:ph type="subTitle" idx="8"/>
          </p:nvPr>
        </p:nvSpPr>
        <p:spPr>
          <a:xfrm>
            <a:off x="5147975" y="4759500"/>
            <a:ext cx="1945200" cy="360000"/>
          </a:xfrm>
          <a:prstGeom prst="rect">
            <a:avLst/>
          </a:prstGeom>
          <a:ln w="9525" cap="flat" cmpd="sng">
            <a:solidFill>
              <a:srgbClr val="B7B7B7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200"/>
              <a:buFont typeface="Lexend"/>
              <a:buNone/>
              <a:defRPr sz="1200">
                <a:latin typeface="Lexend"/>
                <a:ea typeface="Lexend"/>
                <a:cs typeface="Lexend"/>
                <a:sym typeface="Lexend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pic>
        <p:nvPicPr>
          <p:cNvPr id="25" name="Google Shape;25;p3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6886512" y="10041210"/>
            <a:ext cx="181075" cy="246288"/>
          </a:xfrm>
          <a:prstGeom prst="rect">
            <a:avLst/>
          </a:prstGeom>
          <a:noFill/>
          <a:ln>
            <a:noFill/>
          </a:ln>
        </p:spPr>
      </p:pic>
      <p:pic>
        <p:nvPicPr>
          <p:cNvPr id="26" name="Google Shape;26;p3"/>
          <p:cNvPicPr preferRelativeResize="0"/>
          <p:nvPr/>
        </p:nvPicPr>
        <p:blipFill rotWithShape="1">
          <a:blip r:embed="rId3">
            <a:alphaModFix/>
          </a:blip>
          <a:srcRect l="4603" r="4603"/>
          <a:stretch/>
        </p:blipFill>
        <p:spPr>
          <a:xfrm>
            <a:off x="466825" y="698750"/>
            <a:ext cx="6623999" cy="75600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27" name="Google Shape;27;p3"/>
          <p:cNvGrpSpPr/>
          <p:nvPr/>
        </p:nvGrpSpPr>
        <p:grpSpPr>
          <a:xfrm>
            <a:off x="466900" y="962525"/>
            <a:ext cx="2953200" cy="162000"/>
            <a:chOff x="466900" y="962525"/>
            <a:chExt cx="2953200" cy="162000"/>
          </a:xfrm>
        </p:grpSpPr>
        <p:sp>
          <p:nvSpPr>
            <p:cNvPr id="28" name="Google Shape;28;p3"/>
            <p:cNvSpPr txBox="1"/>
            <p:nvPr/>
          </p:nvSpPr>
          <p:spPr>
            <a:xfrm>
              <a:off x="466900" y="962525"/>
              <a:ext cx="29532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sp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GB" sz="1000" b="1">
                  <a:solidFill>
                    <a:schemeClr val="dk2"/>
                  </a:solidFill>
                  <a:latin typeface="Lexend"/>
                  <a:ea typeface="Lexend"/>
                  <a:cs typeface="Lexend"/>
                  <a:sym typeface="Lexend"/>
                </a:rPr>
                <a:t>Name: </a:t>
              </a:r>
              <a:endParaRPr sz="1000" b="1">
                <a:solidFill>
                  <a:schemeClr val="dk2"/>
                </a:solidFill>
                <a:latin typeface="Lexend"/>
                <a:ea typeface="Lexend"/>
                <a:cs typeface="Lexend"/>
                <a:sym typeface="Lexend"/>
              </a:endParaRPr>
            </a:p>
          </p:txBody>
        </p:sp>
        <p:cxnSp>
          <p:nvCxnSpPr>
            <p:cNvPr id="29" name="Google Shape;29;p3"/>
            <p:cNvCxnSpPr/>
            <p:nvPr/>
          </p:nvCxnSpPr>
          <p:spPr>
            <a:xfrm rot="10800000" flipH="1">
              <a:off x="943904" y="1116425"/>
              <a:ext cx="1998900" cy="8100"/>
            </a:xfrm>
            <a:prstGeom prst="straightConnector1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  <p:pic>
        <p:nvPicPr>
          <p:cNvPr id="30" name="Google Shape;30;p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6261625" y="161271"/>
            <a:ext cx="805956" cy="498600"/>
          </a:xfrm>
          <a:prstGeom prst="rect">
            <a:avLst/>
          </a:prstGeom>
          <a:noFill/>
          <a:ln>
            <a:noFill/>
          </a:ln>
        </p:spPr>
      </p:pic>
      <p:sp>
        <p:nvSpPr>
          <p:cNvPr id="31" name="Google Shape;31;p3"/>
          <p:cNvSpPr txBox="1">
            <a:spLocks noGrp="1"/>
          </p:cNvSpPr>
          <p:nvPr>
            <p:ph type="subTitle" idx="9"/>
          </p:nvPr>
        </p:nvSpPr>
        <p:spPr>
          <a:xfrm>
            <a:off x="466825" y="1369800"/>
            <a:ext cx="6624000" cy="360000"/>
          </a:xfrm>
          <a:prstGeom prst="rect">
            <a:avLst/>
          </a:prstGeom>
        </p:spPr>
        <p:txBody>
          <a:bodyPr spcFirstLastPara="1" wrap="square" lIns="0" tIns="0" rIns="0" bIns="0" anchor="t" anchorCtr="0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 b="1"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544">
          <p15:clr>
            <a:srgbClr val="D9D9D9"/>
          </p15:clr>
        </p15:guide>
        <p15:guide id="2" orient="horz" pos="1916">
          <p15:clr>
            <a:srgbClr val="D9D9D9"/>
          </p15:clr>
        </p15:guide>
        <p15:guide id="3" orient="horz" pos="3368">
          <p15:clr>
            <a:srgbClr val="D9D9D9"/>
          </p15:clr>
        </p15:guide>
        <p15:guide id="4" orient="horz" pos="4762">
          <p15:clr>
            <a:srgbClr val="D9D9D9"/>
          </p15:clr>
        </p15:guide>
        <p15:guide id="5" pos="295">
          <p15:clr>
            <a:srgbClr val="FF0000"/>
          </p15:clr>
        </p15:guide>
        <p15:guide id="6" pos="4467">
          <p15:clr>
            <a:srgbClr val="FF0000"/>
          </p15:clr>
        </p15:guide>
        <p15:guide id="7" pos="1519">
          <p15:clr>
            <a:srgbClr val="D9D9D9"/>
          </p15:clr>
        </p15:guide>
        <p15:guide id="8" pos="1764">
          <p15:clr>
            <a:srgbClr val="D9D9D9"/>
          </p15:clr>
        </p15:guide>
        <p15:guide id="9" pos="3243">
          <p15:clr>
            <a:srgbClr val="D9D9D9"/>
          </p15:clr>
        </p15:guide>
        <p15:guide id="10" pos="2998">
          <p15:clr>
            <a:srgbClr val="D9D9D9"/>
          </p15:clr>
        </p15:guide>
        <p15:guide id="11" pos="3120">
          <p15:clr>
            <a:srgbClr val="D9D9D9"/>
          </p15:clr>
        </p15:guide>
        <p15:guide id="12" pos="1642">
          <p15:clr>
            <a:srgbClr val="D9D9D9"/>
          </p15:clr>
        </p15:guide>
        <p15:guide id="13" pos="2381">
          <p15:clr>
            <a:srgbClr val="D9D9D9"/>
          </p15:clr>
        </p15:guide>
        <p15:guide id="14" pos="2154">
          <p15:clr>
            <a:srgbClr val="FF0000"/>
          </p15:clr>
        </p15:guide>
        <p15:guide id="15" pos="2608">
          <p15:clr>
            <a:srgbClr val="FF0000"/>
          </p15:clr>
        </p15:guide>
        <p15:guide id="16" orient="horz" pos="227">
          <p15:clr>
            <a:srgbClr val="FF000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ask 1">
  <p:cSld name="SECTION_HEADER_1_1_1_1_1_1_1_1_1_1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4"/>
          <p:cNvSpPr txBox="1">
            <a:spLocks noGrp="1"/>
          </p:cNvSpPr>
          <p:nvPr>
            <p:ph type="subTitle" idx="1"/>
          </p:nvPr>
        </p:nvSpPr>
        <p:spPr>
          <a:xfrm>
            <a:off x="466825" y="1627750"/>
            <a:ext cx="6624000" cy="360000"/>
          </a:xfrm>
          <a:prstGeom prst="rect">
            <a:avLst/>
          </a:prstGeom>
          <a:ln w="9525" cap="flat" cmpd="sng">
            <a:solidFill>
              <a:srgbClr val="B7B7B7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200"/>
              <a:buFont typeface="Lexend"/>
              <a:buNone/>
              <a:defRPr sz="1200">
                <a:latin typeface="Lexend"/>
                <a:ea typeface="Lexend"/>
                <a:cs typeface="Lexend"/>
                <a:sym typeface="Lexend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4"/>
          <p:cNvSpPr txBox="1">
            <a:spLocks noGrp="1"/>
          </p:cNvSpPr>
          <p:nvPr>
            <p:ph type="subTitle" idx="2"/>
          </p:nvPr>
        </p:nvSpPr>
        <p:spPr>
          <a:xfrm>
            <a:off x="4127250" y="2889600"/>
            <a:ext cx="2953200" cy="360000"/>
          </a:xfrm>
          <a:prstGeom prst="rect">
            <a:avLst/>
          </a:prstGeom>
          <a:ln w="9525" cap="flat" cmpd="sng">
            <a:solidFill>
              <a:srgbClr val="B7B7B7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200"/>
              <a:buFont typeface="Lexend"/>
              <a:buNone/>
              <a:defRPr sz="1200">
                <a:latin typeface="Lexend"/>
                <a:ea typeface="Lexend"/>
                <a:cs typeface="Lexend"/>
                <a:sym typeface="Lexend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4"/>
          <p:cNvSpPr txBox="1">
            <a:spLocks noGrp="1"/>
          </p:cNvSpPr>
          <p:nvPr>
            <p:ph type="subTitle" idx="3"/>
          </p:nvPr>
        </p:nvSpPr>
        <p:spPr>
          <a:xfrm>
            <a:off x="466825" y="2889600"/>
            <a:ext cx="2953200" cy="360000"/>
          </a:xfrm>
          <a:prstGeom prst="rect">
            <a:avLst/>
          </a:prstGeom>
          <a:ln w="9525" cap="flat" cmpd="sng">
            <a:solidFill>
              <a:srgbClr val="B7B7B7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200"/>
              <a:buFont typeface="Lexend"/>
              <a:buNone/>
              <a:defRPr sz="1200">
                <a:latin typeface="Lexend"/>
                <a:ea typeface="Lexend"/>
                <a:cs typeface="Lexend"/>
                <a:sym typeface="Lexend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pic>
        <p:nvPicPr>
          <p:cNvPr id="36" name="Google Shape;36;p4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6886512" y="10041210"/>
            <a:ext cx="181075" cy="246288"/>
          </a:xfrm>
          <a:prstGeom prst="rect">
            <a:avLst/>
          </a:prstGeom>
          <a:noFill/>
          <a:ln>
            <a:noFill/>
          </a:ln>
        </p:spPr>
      </p:pic>
      <p:sp>
        <p:nvSpPr>
          <p:cNvPr id="37" name="Google Shape;37;p4"/>
          <p:cNvSpPr txBox="1">
            <a:spLocks noGrp="1"/>
          </p:cNvSpPr>
          <p:nvPr>
            <p:ph type="subTitle" idx="4"/>
          </p:nvPr>
        </p:nvSpPr>
        <p:spPr>
          <a:xfrm>
            <a:off x="466825" y="531600"/>
            <a:ext cx="6624000" cy="360000"/>
          </a:xfrm>
          <a:prstGeom prst="rect">
            <a:avLst/>
          </a:prstGeom>
        </p:spPr>
        <p:txBody>
          <a:bodyPr spcFirstLastPara="1" wrap="square" lIns="0" tIns="0" rIns="0" bIns="0" anchor="t" anchorCtr="0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 b="1"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54">
          <p15:clr>
            <a:srgbClr val="D9D9D9"/>
          </p15:clr>
        </p15:guide>
        <p15:guide id="2" orient="horz" pos="544">
          <p15:clr>
            <a:srgbClr val="D9D9D9"/>
          </p15:clr>
        </p15:guide>
        <p15:guide id="3" orient="horz" pos="1916">
          <p15:clr>
            <a:srgbClr val="D9D9D9"/>
          </p15:clr>
        </p15:guide>
        <p15:guide id="4" orient="horz" pos="3368">
          <p15:clr>
            <a:srgbClr val="D9D9D9"/>
          </p15:clr>
        </p15:guide>
        <p15:guide id="5" orient="horz" pos="4762">
          <p15:clr>
            <a:srgbClr val="D9D9D9"/>
          </p15:clr>
        </p15:guide>
        <p15:guide id="6" orient="horz" pos="6282">
          <p15:clr>
            <a:srgbClr val="D9D9D9"/>
          </p15:clr>
        </p15:guide>
        <p15:guide id="7" pos="295">
          <p15:clr>
            <a:srgbClr val="FF0000"/>
          </p15:clr>
        </p15:guide>
        <p15:guide id="8" pos="4467">
          <p15:clr>
            <a:srgbClr val="FF0000"/>
          </p15:clr>
        </p15:guide>
        <p15:guide id="9" pos="1519">
          <p15:clr>
            <a:srgbClr val="D9D9D9"/>
          </p15:clr>
        </p15:guide>
        <p15:guide id="10" pos="1764">
          <p15:clr>
            <a:srgbClr val="D9D9D9"/>
          </p15:clr>
        </p15:guide>
        <p15:guide id="11" pos="3243">
          <p15:clr>
            <a:srgbClr val="D9D9D9"/>
          </p15:clr>
        </p15:guide>
        <p15:guide id="12" pos="2998">
          <p15:clr>
            <a:srgbClr val="D9D9D9"/>
          </p15:clr>
        </p15:guide>
        <p15:guide id="13" pos="3120">
          <p15:clr>
            <a:srgbClr val="D9D9D9"/>
          </p15:clr>
        </p15:guide>
        <p15:guide id="14" pos="1642">
          <p15:clr>
            <a:srgbClr val="D9D9D9"/>
          </p15:clr>
        </p15:guide>
        <p15:guide id="15" pos="2381">
          <p15:clr>
            <a:srgbClr val="D9D9D9"/>
          </p15:clr>
        </p15:guide>
        <p15:guide id="16" pos="2154">
          <p15:clr>
            <a:srgbClr val="FF0000"/>
          </p15:clr>
        </p15:guide>
        <p15:guide id="17" pos="2608">
          <p15:clr>
            <a:srgbClr val="FF0000"/>
          </p15:clr>
        </p15:guide>
        <p15:guide id="18" orient="horz" pos="227">
          <p15:clr>
            <a:srgbClr val="FF000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ask 2">
  <p:cSld name="SECTION_HEADER_1_1_1_1_1_1_1_1_1_1_1"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5"/>
          <p:cNvSpPr txBox="1">
            <a:spLocks noGrp="1"/>
          </p:cNvSpPr>
          <p:nvPr>
            <p:ph type="subTitle" idx="1"/>
          </p:nvPr>
        </p:nvSpPr>
        <p:spPr>
          <a:xfrm>
            <a:off x="2807400" y="1386138"/>
            <a:ext cx="1945200" cy="360000"/>
          </a:xfrm>
          <a:prstGeom prst="rect">
            <a:avLst/>
          </a:prstGeom>
          <a:ln w="9525" cap="flat" cmpd="sng">
            <a:solidFill>
              <a:srgbClr val="B7B7B7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200"/>
              <a:buFont typeface="Lexend"/>
              <a:buNone/>
              <a:defRPr sz="1200">
                <a:latin typeface="Lexend"/>
                <a:ea typeface="Lexend"/>
                <a:cs typeface="Lexend"/>
                <a:sym typeface="Lexend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0" name="Google Shape;40;p5"/>
          <p:cNvSpPr txBox="1">
            <a:spLocks noGrp="1"/>
          </p:cNvSpPr>
          <p:nvPr>
            <p:ph type="subTitle" idx="2"/>
          </p:nvPr>
        </p:nvSpPr>
        <p:spPr>
          <a:xfrm>
            <a:off x="467950" y="2493013"/>
            <a:ext cx="6624000" cy="4105800"/>
          </a:xfrm>
          <a:prstGeom prst="rect">
            <a:avLst/>
          </a:prstGeom>
          <a:ln w="9525" cap="flat" cmpd="sng">
            <a:solidFill>
              <a:srgbClr val="B7B7B7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200"/>
              <a:buFont typeface="Lexend"/>
              <a:buNone/>
              <a:defRPr sz="1200">
                <a:latin typeface="Lexend"/>
                <a:ea typeface="Lexend"/>
                <a:cs typeface="Lexend"/>
                <a:sym typeface="Lexend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1" name="Google Shape;41;p5"/>
          <p:cNvSpPr txBox="1">
            <a:spLocks noGrp="1"/>
          </p:cNvSpPr>
          <p:nvPr>
            <p:ph type="subTitle" idx="3"/>
          </p:nvPr>
        </p:nvSpPr>
        <p:spPr>
          <a:xfrm>
            <a:off x="466825" y="1386138"/>
            <a:ext cx="1945200" cy="360000"/>
          </a:xfrm>
          <a:prstGeom prst="rect">
            <a:avLst/>
          </a:prstGeom>
          <a:ln w="9525" cap="flat" cmpd="sng">
            <a:solidFill>
              <a:srgbClr val="B7B7B7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200"/>
              <a:buFont typeface="Lexend"/>
              <a:buNone/>
              <a:defRPr sz="1200">
                <a:latin typeface="Lexend"/>
                <a:ea typeface="Lexend"/>
                <a:cs typeface="Lexend"/>
                <a:sym typeface="Lexend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5"/>
          <p:cNvSpPr txBox="1">
            <a:spLocks noGrp="1"/>
          </p:cNvSpPr>
          <p:nvPr>
            <p:ph type="subTitle" idx="4"/>
          </p:nvPr>
        </p:nvSpPr>
        <p:spPr>
          <a:xfrm>
            <a:off x="5147975" y="1386138"/>
            <a:ext cx="1945200" cy="360000"/>
          </a:xfrm>
          <a:prstGeom prst="rect">
            <a:avLst/>
          </a:prstGeom>
          <a:ln w="9525" cap="flat" cmpd="sng">
            <a:solidFill>
              <a:srgbClr val="B7B7B7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200"/>
              <a:buFont typeface="Lexend"/>
              <a:buNone/>
              <a:defRPr sz="1200">
                <a:latin typeface="Lexend"/>
                <a:ea typeface="Lexend"/>
                <a:cs typeface="Lexend"/>
                <a:sym typeface="Lexend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pic>
        <p:nvPicPr>
          <p:cNvPr id="43" name="Google Shape;43;p5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6886512" y="10041210"/>
            <a:ext cx="181075" cy="246288"/>
          </a:xfrm>
          <a:prstGeom prst="rect">
            <a:avLst/>
          </a:prstGeom>
          <a:noFill/>
          <a:ln>
            <a:noFill/>
          </a:ln>
        </p:spPr>
      </p:pic>
      <p:sp>
        <p:nvSpPr>
          <p:cNvPr id="44" name="Google Shape;44;p5"/>
          <p:cNvSpPr txBox="1">
            <a:spLocks noGrp="1"/>
          </p:cNvSpPr>
          <p:nvPr>
            <p:ph type="subTitle" idx="5"/>
          </p:nvPr>
        </p:nvSpPr>
        <p:spPr>
          <a:xfrm>
            <a:off x="466825" y="531600"/>
            <a:ext cx="6624000" cy="360000"/>
          </a:xfrm>
          <a:prstGeom prst="rect">
            <a:avLst/>
          </a:prstGeom>
        </p:spPr>
        <p:txBody>
          <a:bodyPr spcFirstLastPara="1" wrap="square" lIns="0" tIns="0" rIns="0" bIns="0" anchor="t" anchorCtr="0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 b="1"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54">
          <p15:clr>
            <a:srgbClr val="D9D9D9"/>
          </p15:clr>
        </p15:guide>
        <p15:guide id="2" orient="horz" pos="544">
          <p15:clr>
            <a:srgbClr val="D9D9D9"/>
          </p15:clr>
        </p15:guide>
        <p15:guide id="3" orient="horz" pos="1916">
          <p15:clr>
            <a:srgbClr val="D9D9D9"/>
          </p15:clr>
        </p15:guide>
        <p15:guide id="4" orient="horz" pos="3368">
          <p15:clr>
            <a:srgbClr val="D9D9D9"/>
          </p15:clr>
        </p15:guide>
        <p15:guide id="5" orient="horz" pos="4762">
          <p15:clr>
            <a:srgbClr val="D9D9D9"/>
          </p15:clr>
        </p15:guide>
        <p15:guide id="6" orient="horz" pos="6282">
          <p15:clr>
            <a:srgbClr val="D9D9D9"/>
          </p15:clr>
        </p15:guide>
        <p15:guide id="7" pos="295">
          <p15:clr>
            <a:srgbClr val="FF0000"/>
          </p15:clr>
        </p15:guide>
        <p15:guide id="8" pos="4467">
          <p15:clr>
            <a:srgbClr val="FF0000"/>
          </p15:clr>
        </p15:guide>
        <p15:guide id="9" pos="1519">
          <p15:clr>
            <a:srgbClr val="D9D9D9"/>
          </p15:clr>
        </p15:guide>
        <p15:guide id="10" pos="1764">
          <p15:clr>
            <a:srgbClr val="D9D9D9"/>
          </p15:clr>
        </p15:guide>
        <p15:guide id="11" pos="3243">
          <p15:clr>
            <a:srgbClr val="D9D9D9"/>
          </p15:clr>
        </p15:guide>
        <p15:guide id="12" pos="2998">
          <p15:clr>
            <a:srgbClr val="D9D9D9"/>
          </p15:clr>
        </p15:guide>
        <p15:guide id="13" pos="3120">
          <p15:clr>
            <a:srgbClr val="D9D9D9"/>
          </p15:clr>
        </p15:guide>
        <p15:guide id="14" pos="1642">
          <p15:clr>
            <a:srgbClr val="D9D9D9"/>
          </p15:clr>
        </p15:guide>
        <p15:guide id="15" pos="2381">
          <p15:clr>
            <a:srgbClr val="D9D9D9"/>
          </p15:clr>
        </p15:guide>
        <p15:guide id="16" pos="2154">
          <p15:clr>
            <a:srgbClr val="FF0000"/>
          </p15:clr>
        </p15:guide>
        <p15:guide id="17" pos="2608">
          <p15:clr>
            <a:srgbClr val="FF0000"/>
          </p15:clr>
        </p15:guide>
        <p15:guide id="18" orient="horz" pos="227">
          <p15:clr>
            <a:srgbClr val="FF000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ask 3">
  <p:cSld name="SECTION_HEADER_1_1_1_1_1_1_1_1_1_1_1_2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6"/>
          <p:cNvSpPr txBox="1">
            <a:spLocks noGrp="1"/>
          </p:cNvSpPr>
          <p:nvPr>
            <p:ph type="subTitle" idx="1"/>
          </p:nvPr>
        </p:nvSpPr>
        <p:spPr>
          <a:xfrm>
            <a:off x="466825" y="3880200"/>
            <a:ext cx="1945200" cy="360000"/>
          </a:xfrm>
          <a:prstGeom prst="rect">
            <a:avLst/>
          </a:prstGeom>
          <a:ln w="9525" cap="flat" cmpd="sng">
            <a:solidFill>
              <a:srgbClr val="B7B7B7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200"/>
              <a:buFont typeface="Lexend"/>
              <a:buNone/>
              <a:defRPr sz="1200">
                <a:latin typeface="Lexend"/>
                <a:ea typeface="Lexend"/>
                <a:cs typeface="Lexend"/>
                <a:sym typeface="Lexend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6"/>
          <p:cNvSpPr txBox="1">
            <a:spLocks noGrp="1"/>
          </p:cNvSpPr>
          <p:nvPr>
            <p:ph type="subTitle" idx="2"/>
          </p:nvPr>
        </p:nvSpPr>
        <p:spPr>
          <a:xfrm>
            <a:off x="2807400" y="3880200"/>
            <a:ext cx="1945200" cy="360000"/>
          </a:xfrm>
          <a:prstGeom prst="rect">
            <a:avLst/>
          </a:prstGeom>
          <a:ln w="9525" cap="flat" cmpd="sng">
            <a:solidFill>
              <a:srgbClr val="B7B7B7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200"/>
              <a:buFont typeface="Lexend"/>
              <a:buNone/>
              <a:defRPr sz="1200">
                <a:latin typeface="Lexend"/>
                <a:ea typeface="Lexend"/>
                <a:cs typeface="Lexend"/>
                <a:sym typeface="Lexend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6"/>
          <p:cNvSpPr txBox="1">
            <a:spLocks noGrp="1"/>
          </p:cNvSpPr>
          <p:nvPr>
            <p:ph type="subTitle" idx="3"/>
          </p:nvPr>
        </p:nvSpPr>
        <p:spPr>
          <a:xfrm>
            <a:off x="5147975" y="3880200"/>
            <a:ext cx="1945200" cy="360000"/>
          </a:xfrm>
          <a:prstGeom prst="rect">
            <a:avLst/>
          </a:prstGeom>
          <a:ln w="9525" cap="flat" cmpd="sng">
            <a:solidFill>
              <a:srgbClr val="B7B7B7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200"/>
              <a:buFont typeface="Lexend"/>
              <a:buNone/>
              <a:defRPr sz="1200">
                <a:latin typeface="Lexend"/>
                <a:ea typeface="Lexend"/>
                <a:cs typeface="Lexend"/>
                <a:sym typeface="Lexend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6"/>
          <p:cNvSpPr txBox="1">
            <a:spLocks noGrp="1"/>
          </p:cNvSpPr>
          <p:nvPr>
            <p:ph type="subTitle" idx="4"/>
          </p:nvPr>
        </p:nvSpPr>
        <p:spPr>
          <a:xfrm>
            <a:off x="466825" y="1702200"/>
            <a:ext cx="6624000" cy="360000"/>
          </a:xfrm>
          <a:prstGeom prst="rect">
            <a:avLst/>
          </a:prstGeom>
          <a:ln w="9525" cap="flat" cmpd="sng">
            <a:solidFill>
              <a:srgbClr val="B7B7B7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200"/>
              <a:buFont typeface="Lexend"/>
              <a:buNone/>
              <a:defRPr sz="1200">
                <a:latin typeface="Lexend"/>
                <a:ea typeface="Lexend"/>
                <a:cs typeface="Lexend"/>
                <a:sym typeface="Lexend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0" name="Google Shape;50;p6"/>
          <p:cNvSpPr txBox="1">
            <a:spLocks noGrp="1"/>
          </p:cNvSpPr>
          <p:nvPr>
            <p:ph type="subTitle" idx="5"/>
          </p:nvPr>
        </p:nvSpPr>
        <p:spPr>
          <a:xfrm>
            <a:off x="466825" y="2964050"/>
            <a:ext cx="2953200" cy="360000"/>
          </a:xfrm>
          <a:prstGeom prst="rect">
            <a:avLst/>
          </a:prstGeom>
          <a:ln w="9525" cap="flat" cmpd="sng">
            <a:solidFill>
              <a:srgbClr val="B7B7B7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200"/>
              <a:buFont typeface="Lexend"/>
              <a:buNone/>
              <a:defRPr sz="1200">
                <a:latin typeface="Lexend"/>
                <a:ea typeface="Lexend"/>
                <a:cs typeface="Lexend"/>
                <a:sym typeface="Lexend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6"/>
          <p:cNvSpPr txBox="1">
            <a:spLocks noGrp="1"/>
          </p:cNvSpPr>
          <p:nvPr>
            <p:ph type="subTitle" idx="6"/>
          </p:nvPr>
        </p:nvSpPr>
        <p:spPr>
          <a:xfrm>
            <a:off x="4127250" y="2964050"/>
            <a:ext cx="2953200" cy="360000"/>
          </a:xfrm>
          <a:prstGeom prst="rect">
            <a:avLst/>
          </a:prstGeom>
          <a:ln w="9525" cap="flat" cmpd="sng">
            <a:solidFill>
              <a:srgbClr val="B7B7B7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200"/>
              <a:buFont typeface="Lexend"/>
              <a:buNone/>
              <a:defRPr sz="1200">
                <a:latin typeface="Lexend"/>
                <a:ea typeface="Lexend"/>
                <a:cs typeface="Lexend"/>
                <a:sym typeface="Lexend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pic>
        <p:nvPicPr>
          <p:cNvPr id="52" name="Google Shape;52;p6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6886512" y="10041210"/>
            <a:ext cx="181075" cy="246288"/>
          </a:xfrm>
          <a:prstGeom prst="rect">
            <a:avLst/>
          </a:prstGeom>
          <a:noFill/>
          <a:ln>
            <a:noFill/>
          </a:ln>
        </p:spPr>
      </p:pic>
      <p:sp>
        <p:nvSpPr>
          <p:cNvPr id="53" name="Google Shape;53;p6"/>
          <p:cNvSpPr txBox="1">
            <a:spLocks noGrp="1"/>
          </p:cNvSpPr>
          <p:nvPr>
            <p:ph type="subTitle" idx="7"/>
          </p:nvPr>
        </p:nvSpPr>
        <p:spPr>
          <a:xfrm>
            <a:off x="466825" y="531600"/>
            <a:ext cx="6624000" cy="360000"/>
          </a:xfrm>
          <a:prstGeom prst="rect">
            <a:avLst/>
          </a:prstGeom>
        </p:spPr>
        <p:txBody>
          <a:bodyPr spcFirstLastPara="1" wrap="square" lIns="0" tIns="0" rIns="0" bIns="0" anchor="t" anchorCtr="0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 b="1"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54">
          <p15:clr>
            <a:srgbClr val="D9D9D9"/>
          </p15:clr>
        </p15:guide>
        <p15:guide id="2" orient="horz" pos="544">
          <p15:clr>
            <a:srgbClr val="D9D9D9"/>
          </p15:clr>
        </p15:guide>
        <p15:guide id="3" orient="horz" pos="1916">
          <p15:clr>
            <a:srgbClr val="D9D9D9"/>
          </p15:clr>
        </p15:guide>
        <p15:guide id="4" orient="horz" pos="3368">
          <p15:clr>
            <a:srgbClr val="D9D9D9"/>
          </p15:clr>
        </p15:guide>
        <p15:guide id="5" orient="horz" pos="4762">
          <p15:clr>
            <a:srgbClr val="D9D9D9"/>
          </p15:clr>
        </p15:guide>
        <p15:guide id="6" orient="horz" pos="6282">
          <p15:clr>
            <a:srgbClr val="D9D9D9"/>
          </p15:clr>
        </p15:guide>
        <p15:guide id="7" pos="295">
          <p15:clr>
            <a:srgbClr val="FF0000"/>
          </p15:clr>
        </p15:guide>
        <p15:guide id="8" pos="4467">
          <p15:clr>
            <a:srgbClr val="FF0000"/>
          </p15:clr>
        </p15:guide>
        <p15:guide id="9" pos="1519">
          <p15:clr>
            <a:srgbClr val="D9D9D9"/>
          </p15:clr>
        </p15:guide>
        <p15:guide id="10" pos="1764">
          <p15:clr>
            <a:srgbClr val="D9D9D9"/>
          </p15:clr>
        </p15:guide>
        <p15:guide id="11" pos="3243">
          <p15:clr>
            <a:srgbClr val="D9D9D9"/>
          </p15:clr>
        </p15:guide>
        <p15:guide id="12" pos="2998">
          <p15:clr>
            <a:srgbClr val="D9D9D9"/>
          </p15:clr>
        </p15:guide>
        <p15:guide id="13" pos="3120">
          <p15:clr>
            <a:srgbClr val="D9D9D9"/>
          </p15:clr>
        </p15:guide>
        <p15:guide id="14" pos="1642">
          <p15:clr>
            <a:srgbClr val="D9D9D9"/>
          </p15:clr>
        </p15:guide>
        <p15:guide id="15" pos="2381">
          <p15:clr>
            <a:srgbClr val="D9D9D9"/>
          </p15:clr>
        </p15:guide>
        <p15:guide id="16" pos="2154">
          <p15:clr>
            <a:srgbClr val="FF0000"/>
          </p15:clr>
        </p15:guide>
        <p15:guide id="17" pos="2608">
          <p15:clr>
            <a:srgbClr val="FF0000"/>
          </p15:clr>
        </p15:guide>
        <p15:guide id="18" orient="horz" pos="227">
          <p15:clr>
            <a:srgbClr val="FF000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ask 4">
  <p:cSld name="SECTION_HEADER_1_1_1_1_1_1_1_1_1_1_1_2_1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7"/>
          <p:cNvSpPr txBox="1">
            <a:spLocks noGrp="1"/>
          </p:cNvSpPr>
          <p:nvPr>
            <p:ph type="subTitle" idx="1"/>
          </p:nvPr>
        </p:nvSpPr>
        <p:spPr>
          <a:xfrm>
            <a:off x="468000" y="1327649"/>
            <a:ext cx="6624000" cy="3843600"/>
          </a:xfrm>
          <a:prstGeom prst="rect">
            <a:avLst/>
          </a:prstGeom>
          <a:ln w="9525" cap="flat" cmpd="sng">
            <a:solidFill>
              <a:srgbClr val="B7B7B7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200"/>
              <a:buFont typeface="Lexend"/>
              <a:buNone/>
              <a:defRPr sz="1200">
                <a:latin typeface="Lexend"/>
                <a:ea typeface="Lexend"/>
                <a:cs typeface="Lexend"/>
                <a:sym typeface="Lexend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pic>
        <p:nvPicPr>
          <p:cNvPr id="56" name="Google Shape;56;p7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6886512" y="10041210"/>
            <a:ext cx="181075" cy="246288"/>
          </a:xfrm>
          <a:prstGeom prst="rect">
            <a:avLst/>
          </a:prstGeom>
          <a:noFill/>
          <a:ln>
            <a:noFill/>
          </a:ln>
        </p:spPr>
      </p:pic>
      <p:sp>
        <p:nvSpPr>
          <p:cNvPr id="57" name="Google Shape;57;p7"/>
          <p:cNvSpPr txBox="1">
            <a:spLocks noGrp="1"/>
          </p:cNvSpPr>
          <p:nvPr>
            <p:ph type="subTitle" idx="2"/>
          </p:nvPr>
        </p:nvSpPr>
        <p:spPr>
          <a:xfrm>
            <a:off x="466825" y="531600"/>
            <a:ext cx="6624000" cy="360000"/>
          </a:xfrm>
          <a:prstGeom prst="rect">
            <a:avLst/>
          </a:prstGeom>
        </p:spPr>
        <p:txBody>
          <a:bodyPr spcFirstLastPara="1" wrap="square" lIns="0" tIns="0" rIns="0" bIns="0" anchor="t" anchorCtr="0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 b="1"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54">
          <p15:clr>
            <a:srgbClr val="D9D9D9"/>
          </p15:clr>
        </p15:guide>
        <p15:guide id="2" orient="horz" pos="544">
          <p15:clr>
            <a:srgbClr val="D9D9D9"/>
          </p15:clr>
        </p15:guide>
        <p15:guide id="3" orient="horz" pos="1916">
          <p15:clr>
            <a:srgbClr val="D9D9D9"/>
          </p15:clr>
        </p15:guide>
        <p15:guide id="4" orient="horz" pos="3368">
          <p15:clr>
            <a:srgbClr val="D9D9D9"/>
          </p15:clr>
        </p15:guide>
        <p15:guide id="5" orient="horz" pos="4762">
          <p15:clr>
            <a:srgbClr val="D9D9D9"/>
          </p15:clr>
        </p15:guide>
        <p15:guide id="6" orient="horz" pos="6282">
          <p15:clr>
            <a:srgbClr val="D9D9D9"/>
          </p15:clr>
        </p15:guide>
        <p15:guide id="7" pos="295">
          <p15:clr>
            <a:srgbClr val="FF0000"/>
          </p15:clr>
        </p15:guide>
        <p15:guide id="8" pos="4467">
          <p15:clr>
            <a:srgbClr val="FF0000"/>
          </p15:clr>
        </p15:guide>
        <p15:guide id="9" pos="1519">
          <p15:clr>
            <a:srgbClr val="D9D9D9"/>
          </p15:clr>
        </p15:guide>
        <p15:guide id="10" pos="1764">
          <p15:clr>
            <a:srgbClr val="D9D9D9"/>
          </p15:clr>
        </p15:guide>
        <p15:guide id="11" pos="3243">
          <p15:clr>
            <a:srgbClr val="D9D9D9"/>
          </p15:clr>
        </p15:guide>
        <p15:guide id="12" pos="2998">
          <p15:clr>
            <a:srgbClr val="D9D9D9"/>
          </p15:clr>
        </p15:guide>
        <p15:guide id="13" pos="3120">
          <p15:clr>
            <a:srgbClr val="D9D9D9"/>
          </p15:clr>
        </p15:guide>
        <p15:guide id="14" pos="1642">
          <p15:clr>
            <a:srgbClr val="D9D9D9"/>
          </p15:clr>
        </p15:guide>
        <p15:guide id="15" pos="2381">
          <p15:clr>
            <a:srgbClr val="D9D9D9"/>
          </p15:clr>
        </p15:guide>
        <p15:guide id="16" pos="2154">
          <p15:clr>
            <a:srgbClr val="FF0000"/>
          </p15:clr>
        </p15:guide>
        <p15:guide id="17" pos="2608">
          <p15:clr>
            <a:srgbClr val="FF0000"/>
          </p15:clr>
        </p15:guide>
        <p15:guide id="18" orient="horz" pos="227">
          <p15:clr>
            <a:srgbClr val="FF000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lements to copy and paste">
  <p:cSld name="SECTION_HEADER_1_1_1_1_1_1_1_1_1_1_1_2_1_1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8"/>
          <p:cNvSpPr txBox="1"/>
          <p:nvPr/>
        </p:nvSpPr>
        <p:spPr>
          <a:xfrm>
            <a:off x="493450" y="416654"/>
            <a:ext cx="6624000" cy="21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b="1">
                <a:latin typeface="Lexend"/>
                <a:ea typeface="Lexend"/>
                <a:cs typeface="Lexend"/>
                <a:sym typeface="Lexend"/>
              </a:rPr>
              <a:t>Elements to copy and paste</a:t>
            </a:r>
            <a:endParaRPr sz="1100">
              <a:latin typeface="Lexend"/>
              <a:ea typeface="Lexend"/>
              <a:cs typeface="Lexend"/>
              <a:sym typeface="Lexend"/>
            </a:endParaRPr>
          </a:p>
        </p:txBody>
      </p:sp>
      <p:pic>
        <p:nvPicPr>
          <p:cNvPr id="60" name="Google Shape;60;p8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6886512" y="10041210"/>
            <a:ext cx="181075" cy="24628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54">
          <p15:clr>
            <a:srgbClr val="D9D9D9"/>
          </p15:clr>
        </p15:guide>
        <p15:guide id="2" orient="horz" pos="544">
          <p15:clr>
            <a:srgbClr val="D9D9D9"/>
          </p15:clr>
        </p15:guide>
        <p15:guide id="3" orient="horz" pos="1916">
          <p15:clr>
            <a:srgbClr val="D9D9D9"/>
          </p15:clr>
        </p15:guide>
        <p15:guide id="4" orient="horz" pos="3368">
          <p15:clr>
            <a:srgbClr val="D9D9D9"/>
          </p15:clr>
        </p15:guide>
        <p15:guide id="5" orient="horz" pos="4762">
          <p15:clr>
            <a:srgbClr val="D9D9D9"/>
          </p15:clr>
        </p15:guide>
        <p15:guide id="6" orient="horz" pos="6282">
          <p15:clr>
            <a:srgbClr val="D9D9D9"/>
          </p15:clr>
        </p15:guide>
        <p15:guide id="7" pos="295">
          <p15:clr>
            <a:srgbClr val="FF0000"/>
          </p15:clr>
        </p15:guide>
        <p15:guide id="8" pos="4467">
          <p15:clr>
            <a:srgbClr val="FF0000"/>
          </p15:clr>
        </p15:guide>
        <p15:guide id="9" pos="1519">
          <p15:clr>
            <a:srgbClr val="D9D9D9"/>
          </p15:clr>
        </p15:guide>
        <p15:guide id="10" pos="1764">
          <p15:clr>
            <a:srgbClr val="D9D9D9"/>
          </p15:clr>
        </p15:guide>
        <p15:guide id="11" pos="3243">
          <p15:clr>
            <a:srgbClr val="D9D9D9"/>
          </p15:clr>
        </p15:guide>
        <p15:guide id="12" pos="2998">
          <p15:clr>
            <a:srgbClr val="D9D9D9"/>
          </p15:clr>
        </p15:guide>
        <p15:guide id="13" pos="3120">
          <p15:clr>
            <a:srgbClr val="D9D9D9"/>
          </p15:clr>
        </p15:guide>
        <p15:guide id="14" pos="1642">
          <p15:clr>
            <a:srgbClr val="D9D9D9"/>
          </p15:clr>
        </p15:guide>
        <p15:guide id="15" pos="2381">
          <p15:clr>
            <a:srgbClr val="D9D9D9"/>
          </p15:clr>
        </p15:guide>
        <p15:guide id="16" pos="2154">
          <p15:clr>
            <a:srgbClr val="FF0000"/>
          </p15:clr>
        </p15:guide>
        <p15:guide id="17" pos="2608">
          <p15:clr>
            <a:srgbClr val="FF0000"/>
          </p15:clr>
        </p15:guide>
        <p15:guide id="18" orient="horz" pos="227">
          <p15:clr>
            <a:srgbClr val="FF000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.1 Title page with long title">
  <p:cSld name="SECTION_HEADER_1_1_1_1_1_1_1_1_1_1_1_2_1_1_1_1_1_1_2">
    <p:bg>
      <p:bgPr>
        <a:solidFill>
          <a:schemeClr val="lt1"/>
        </a:solidFill>
        <a:effectLst/>
      </p:bgPr>
    </p:bg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" name="Google Shape;62;p9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6910937" y="9972010"/>
            <a:ext cx="181075" cy="246288"/>
          </a:xfrm>
          <a:prstGeom prst="rect">
            <a:avLst/>
          </a:prstGeom>
          <a:noFill/>
          <a:ln>
            <a:noFill/>
          </a:ln>
        </p:spPr>
      </p:pic>
      <p:sp>
        <p:nvSpPr>
          <p:cNvPr id="63" name="Google Shape;63;p9"/>
          <p:cNvSpPr txBox="1">
            <a:spLocks noGrp="1"/>
          </p:cNvSpPr>
          <p:nvPr>
            <p:ph type="sldNum" idx="12"/>
          </p:nvPr>
        </p:nvSpPr>
        <p:spPr>
          <a:xfrm>
            <a:off x="6352325" y="9972000"/>
            <a:ext cx="483300" cy="277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 sz="1200">
                <a:latin typeface="Lexend Medium"/>
                <a:ea typeface="Lexend Medium"/>
                <a:cs typeface="Lexend Medium"/>
                <a:sym typeface="Lexend Medium"/>
              </a:defRPr>
            </a:lvl1pPr>
            <a:lvl2pPr lvl="1" rtl="0">
              <a:buNone/>
              <a:defRPr sz="1200">
                <a:latin typeface="Lexend Medium"/>
                <a:ea typeface="Lexend Medium"/>
                <a:cs typeface="Lexend Medium"/>
                <a:sym typeface="Lexend Medium"/>
              </a:defRPr>
            </a:lvl2pPr>
            <a:lvl3pPr lvl="2" rtl="0">
              <a:buNone/>
              <a:defRPr sz="1200">
                <a:latin typeface="Lexend Medium"/>
                <a:ea typeface="Lexend Medium"/>
                <a:cs typeface="Lexend Medium"/>
                <a:sym typeface="Lexend Medium"/>
              </a:defRPr>
            </a:lvl3pPr>
            <a:lvl4pPr lvl="3" rtl="0">
              <a:buNone/>
              <a:defRPr sz="1200">
                <a:latin typeface="Lexend Medium"/>
                <a:ea typeface="Lexend Medium"/>
                <a:cs typeface="Lexend Medium"/>
                <a:sym typeface="Lexend Medium"/>
              </a:defRPr>
            </a:lvl4pPr>
            <a:lvl5pPr lvl="4" rtl="0">
              <a:buNone/>
              <a:defRPr sz="1200">
                <a:latin typeface="Lexend Medium"/>
                <a:ea typeface="Lexend Medium"/>
                <a:cs typeface="Lexend Medium"/>
                <a:sym typeface="Lexend Medium"/>
              </a:defRPr>
            </a:lvl5pPr>
            <a:lvl6pPr lvl="5" rtl="0">
              <a:buNone/>
              <a:defRPr sz="1200">
                <a:latin typeface="Lexend Medium"/>
                <a:ea typeface="Lexend Medium"/>
                <a:cs typeface="Lexend Medium"/>
                <a:sym typeface="Lexend Medium"/>
              </a:defRPr>
            </a:lvl6pPr>
            <a:lvl7pPr lvl="6" rtl="0">
              <a:buNone/>
              <a:defRPr sz="1200">
                <a:latin typeface="Lexend Medium"/>
                <a:ea typeface="Lexend Medium"/>
                <a:cs typeface="Lexend Medium"/>
                <a:sym typeface="Lexend Medium"/>
              </a:defRPr>
            </a:lvl7pPr>
            <a:lvl8pPr lvl="7" rtl="0">
              <a:buNone/>
              <a:defRPr sz="1200">
                <a:latin typeface="Lexend Medium"/>
                <a:ea typeface="Lexend Medium"/>
                <a:cs typeface="Lexend Medium"/>
                <a:sym typeface="Lexend Medium"/>
              </a:defRPr>
            </a:lvl8pPr>
            <a:lvl9pPr lvl="8" rtl="0">
              <a:buNone/>
              <a:defRPr sz="1200">
                <a:latin typeface="Lexend Medium"/>
                <a:ea typeface="Lexend Medium"/>
                <a:cs typeface="Lexend Medium"/>
                <a:sym typeface="Lexend Medium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sp>
        <p:nvSpPr>
          <p:cNvPr id="64" name="Google Shape;64;p9"/>
          <p:cNvSpPr txBox="1">
            <a:spLocks noGrp="1"/>
          </p:cNvSpPr>
          <p:nvPr>
            <p:ph type="title"/>
          </p:nvPr>
        </p:nvSpPr>
        <p:spPr>
          <a:xfrm>
            <a:off x="468000" y="864000"/>
            <a:ext cx="6624000" cy="360000"/>
          </a:xfrm>
          <a:prstGeom prst="rect">
            <a:avLst/>
          </a:prstGeom>
        </p:spPr>
        <p:txBody>
          <a:bodyPr spcFirstLastPara="1" wrap="square" lIns="0" tIns="0" rIns="0" bIns="0" anchor="ctr" anchorCtr="0">
            <a:sp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1pPr>
            <a:lvl2pPr lvl="1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>
            <a:endParaRPr/>
          </a:p>
        </p:txBody>
      </p:sp>
      <p:pic>
        <p:nvPicPr>
          <p:cNvPr id="65" name="Google Shape;65;p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68000" y="1543153"/>
            <a:ext cx="6624000" cy="66240"/>
          </a:xfrm>
          <a:prstGeom prst="rect">
            <a:avLst/>
          </a:prstGeom>
          <a:noFill/>
          <a:ln>
            <a:noFill/>
          </a:ln>
        </p:spPr>
      </p:pic>
      <p:pic>
        <p:nvPicPr>
          <p:cNvPr id="66" name="Google Shape;66;p9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5722275" y="215699"/>
            <a:ext cx="504000" cy="504000"/>
          </a:xfrm>
          <a:prstGeom prst="rect">
            <a:avLst/>
          </a:prstGeom>
          <a:noFill/>
          <a:ln>
            <a:noFill/>
          </a:ln>
        </p:spPr>
      </p:pic>
      <p:sp>
        <p:nvSpPr>
          <p:cNvPr id="67" name="Google Shape;67;p9"/>
          <p:cNvSpPr txBox="1"/>
          <p:nvPr/>
        </p:nvSpPr>
        <p:spPr>
          <a:xfrm>
            <a:off x="6189000" y="360000"/>
            <a:ext cx="903000" cy="18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sp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 b="1">
                <a:latin typeface="Lexend"/>
                <a:ea typeface="Lexend"/>
                <a:cs typeface="Lexend"/>
                <a:sym typeface="Lexend"/>
              </a:rPr>
              <a:t>Worksheet</a:t>
            </a:r>
            <a:endParaRPr b="1">
              <a:latin typeface="Lexend"/>
              <a:ea typeface="Lexend"/>
              <a:cs typeface="Lexend"/>
              <a:sym typeface="Lexend"/>
            </a:endParaRPr>
          </a:p>
        </p:txBody>
      </p:sp>
      <p:pic>
        <p:nvPicPr>
          <p:cNvPr id="68" name="Google Shape;68;p9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428300" y="324000"/>
            <a:ext cx="936000" cy="270612"/>
          </a:xfrm>
          <a:prstGeom prst="rect">
            <a:avLst/>
          </a:prstGeom>
          <a:noFill/>
          <a:ln>
            <a:noFill/>
          </a:ln>
        </p:spPr>
      </p:pic>
      <p:sp>
        <p:nvSpPr>
          <p:cNvPr id="69" name="Google Shape;69;p9"/>
          <p:cNvSpPr txBox="1"/>
          <p:nvPr/>
        </p:nvSpPr>
        <p:spPr>
          <a:xfrm>
            <a:off x="554300" y="360000"/>
            <a:ext cx="763200" cy="18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 b="1">
                <a:solidFill>
                  <a:srgbClr val="FFFFFF"/>
                </a:solidFill>
                <a:latin typeface="Lexend"/>
                <a:ea typeface="Lexend"/>
                <a:cs typeface="Lexend"/>
                <a:sym typeface="Lexend"/>
              </a:rPr>
              <a:t>Answers</a:t>
            </a:r>
            <a:endParaRPr sz="1200" b="1">
              <a:solidFill>
                <a:srgbClr val="FFFFFF"/>
              </a:solidFill>
              <a:latin typeface="Lexend"/>
              <a:ea typeface="Lexend"/>
              <a:cs typeface="Lexend"/>
              <a:sym typeface="Lexend"/>
            </a:endParaRPr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54">
          <p15:clr>
            <a:srgbClr val="D9D9D9"/>
          </p15:clr>
        </p15:guide>
        <p15:guide id="2" orient="horz" pos="544">
          <p15:clr>
            <a:srgbClr val="D9D9D9"/>
          </p15:clr>
        </p15:guide>
        <p15:guide id="3" orient="horz" pos="1916">
          <p15:clr>
            <a:srgbClr val="D9D9D9"/>
          </p15:clr>
        </p15:guide>
        <p15:guide id="4" orient="horz" pos="3368">
          <p15:clr>
            <a:srgbClr val="D9D9D9"/>
          </p15:clr>
        </p15:guide>
        <p15:guide id="5" orient="horz" pos="4762">
          <p15:clr>
            <a:srgbClr val="D9D9D9"/>
          </p15:clr>
        </p15:guide>
        <p15:guide id="6" orient="horz" pos="6282">
          <p15:clr>
            <a:srgbClr val="D9D9D9"/>
          </p15:clr>
        </p15:guide>
        <p15:guide id="7" pos="295">
          <p15:clr>
            <a:srgbClr val="FF0000"/>
          </p15:clr>
        </p15:guide>
        <p15:guide id="8" pos="4467">
          <p15:clr>
            <a:srgbClr val="FF0000"/>
          </p15:clr>
        </p15:guide>
        <p15:guide id="9" pos="1519">
          <p15:clr>
            <a:srgbClr val="D9D9D9"/>
          </p15:clr>
        </p15:guide>
        <p15:guide id="10" pos="1764">
          <p15:clr>
            <a:srgbClr val="D9D9D9"/>
          </p15:clr>
        </p15:guide>
        <p15:guide id="11" pos="3243">
          <p15:clr>
            <a:srgbClr val="D9D9D9"/>
          </p15:clr>
        </p15:guide>
        <p15:guide id="12" pos="2998">
          <p15:clr>
            <a:srgbClr val="D9D9D9"/>
          </p15:clr>
        </p15:guide>
        <p15:guide id="13" pos="3120">
          <p15:clr>
            <a:srgbClr val="D9D9D9"/>
          </p15:clr>
        </p15:guide>
        <p15:guide id="14" pos="1642">
          <p15:clr>
            <a:srgbClr val="D9D9D9"/>
          </p15:clr>
        </p15:guide>
        <p15:guide id="15" pos="2381">
          <p15:clr>
            <a:srgbClr val="D9D9D9"/>
          </p15:clr>
        </p15:guide>
        <p15:guide id="16" pos="2154">
          <p15:clr>
            <a:srgbClr val="FF0000"/>
          </p15:clr>
        </p15:guide>
        <p15:guide id="17" pos="2608">
          <p15:clr>
            <a:srgbClr val="FF0000"/>
          </p15:clr>
        </p15:guide>
        <p15:guide id="18" orient="horz" pos="227">
          <p15:clr>
            <a:srgbClr val="FF000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.0 Middle page">
  <p:cSld name="SECTION_HEADER_1_1_1_1_1_1_1_1_1_1_1_2_1_1_1_1_1_1_1_1_2">
    <p:bg>
      <p:bgPr>
        <a:solidFill>
          <a:schemeClr val="lt1"/>
        </a:solidFill>
        <a:effectLst/>
      </p:bgPr>
    </p:bg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" name="Google Shape;71;p10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6910937" y="9972010"/>
            <a:ext cx="181075" cy="246288"/>
          </a:xfrm>
          <a:prstGeom prst="rect">
            <a:avLst/>
          </a:prstGeom>
          <a:noFill/>
          <a:ln>
            <a:noFill/>
          </a:ln>
        </p:spPr>
      </p:pic>
      <p:sp>
        <p:nvSpPr>
          <p:cNvPr id="72" name="Google Shape;72;p10"/>
          <p:cNvSpPr txBox="1">
            <a:spLocks noGrp="1"/>
          </p:cNvSpPr>
          <p:nvPr>
            <p:ph type="sldNum" idx="12"/>
          </p:nvPr>
        </p:nvSpPr>
        <p:spPr>
          <a:xfrm>
            <a:off x="6352325" y="9972000"/>
            <a:ext cx="483300" cy="277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 sz="1200">
                <a:latin typeface="Lexend Medium"/>
                <a:ea typeface="Lexend Medium"/>
                <a:cs typeface="Lexend Medium"/>
                <a:sym typeface="Lexend Medium"/>
              </a:defRPr>
            </a:lvl1pPr>
            <a:lvl2pPr lvl="1" rtl="0">
              <a:buNone/>
              <a:defRPr sz="1200">
                <a:latin typeface="Lexend Medium"/>
                <a:ea typeface="Lexend Medium"/>
                <a:cs typeface="Lexend Medium"/>
                <a:sym typeface="Lexend Medium"/>
              </a:defRPr>
            </a:lvl2pPr>
            <a:lvl3pPr lvl="2" rtl="0">
              <a:buNone/>
              <a:defRPr sz="1200">
                <a:latin typeface="Lexend Medium"/>
                <a:ea typeface="Lexend Medium"/>
                <a:cs typeface="Lexend Medium"/>
                <a:sym typeface="Lexend Medium"/>
              </a:defRPr>
            </a:lvl3pPr>
            <a:lvl4pPr lvl="3" rtl="0">
              <a:buNone/>
              <a:defRPr sz="1200">
                <a:latin typeface="Lexend Medium"/>
                <a:ea typeface="Lexend Medium"/>
                <a:cs typeface="Lexend Medium"/>
                <a:sym typeface="Lexend Medium"/>
              </a:defRPr>
            </a:lvl4pPr>
            <a:lvl5pPr lvl="4" rtl="0">
              <a:buNone/>
              <a:defRPr sz="1200">
                <a:latin typeface="Lexend Medium"/>
                <a:ea typeface="Lexend Medium"/>
                <a:cs typeface="Lexend Medium"/>
                <a:sym typeface="Lexend Medium"/>
              </a:defRPr>
            </a:lvl5pPr>
            <a:lvl6pPr lvl="5" rtl="0">
              <a:buNone/>
              <a:defRPr sz="1200">
                <a:latin typeface="Lexend Medium"/>
                <a:ea typeface="Lexend Medium"/>
                <a:cs typeface="Lexend Medium"/>
                <a:sym typeface="Lexend Medium"/>
              </a:defRPr>
            </a:lvl6pPr>
            <a:lvl7pPr lvl="6" rtl="0">
              <a:buNone/>
              <a:defRPr sz="1200">
                <a:latin typeface="Lexend Medium"/>
                <a:ea typeface="Lexend Medium"/>
                <a:cs typeface="Lexend Medium"/>
                <a:sym typeface="Lexend Medium"/>
              </a:defRPr>
            </a:lvl7pPr>
            <a:lvl8pPr lvl="7" rtl="0">
              <a:buNone/>
              <a:defRPr sz="1200">
                <a:latin typeface="Lexend Medium"/>
                <a:ea typeface="Lexend Medium"/>
                <a:cs typeface="Lexend Medium"/>
                <a:sym typeface="Lexend Medium"/>
              </a:defRPr>
            </a:lvl8pPr>
            <a:lvl9pPr lvl="8" rtl="0">
              <a:buNone/>
              <a:defRPr sz="1200">
                <a:latin typeface="Lexend Medium"/>
                <a:ea typeface="Lexend Medium"/>
                <a:cs typeface="Lexend Medium"/>
                <a:sym typeface="Lexend Medium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sp>
        <p:nvSpPr>
          <p:cNvPr id="73" name="Google Shape;73;p10"/>
          <p:cNvSpPr txBox="1"/>
          <p:nvPr/>
        </p:nvSpPr>
        <p:spPr>
          <a:xfrm>
            <a:off x="6366900" y="360000"/>
            <a:ext cx="726600" cy="13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sp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900" b="1">
                <a:latin typeface="Lexend"/>
                <a:ea typeface="Lexend"/>
                <a:cs typeface="Lexend"/>
                <a:sym typeface="Lexend"/>
              </a:rPr>
              <a:t>Worksheet</a:t>
            </a:r>
            <a:endParaRPr sz="900" b="1">
              <a:latin typeface="Lexend"/>
              <a:ea typeface="Lexend"/>
              <a:cs typeface="Lexend"/>
              <a:sym typeface="Lexend"/>
            </a:endParaRPr>
          </a:p>
        </p:txBody>
      </p:sp>
      <p:sp>
        <p:nvSpPr>
          <p:cNvPr id="74" name="Google Shape;74;p10"/>
          <p:cNvSpPr txBox="1">
            <a:spLocks noGrp="1"/>
          </p:cNvSpPr>
          <p:nvPr>
            <p:ph type="subTitle" idx="1"/>
          </p:nvPr>
        </p:nvSpPr>
        <p:spPr>
          <a:xfrm>
            <a:off x="1463400" y="360000"/>
            <a:ext cx="4782600" cy="246300"/>
          </a:xfrm>
          <a:prstGeom prst="rect">
            <a:avLst/>
          </a:prstGeom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900"/>
              <a:buFont typeface="Lexend"/>
              <a:buNone/>
              <a:defRPr sz="900">
                <a:latin typeface="Lexend"/>
                <a:ea typeface="Lexend"/>
                <a:cs typeface="Lexend"/>
                <a:sym typeface="Lexend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2pPr>
            <a:lvl3pPr lvl="2" rtl="0"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3pPr>
            <a:lvl4pPr lvl="3" rtl="0"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4pPr>
            <a:lvl5pPr lvl="4" rtl="0"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5pPr>
            <a:lvl6pPr lvl="5" rtl="0"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6pPr>
            <a:lvl7pPr lvl="6" rtl="0"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7pPr>
            <a:lvl8pPr lvl="7" rtl="0"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8pPr>
            <a:lvl9pPr lvl="8" rtl="0"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9pPr>
          </a:lstStyle>
          <a:p>
            <a:endParaRPr/>
          </a:p>
        </p:txBody>
      </p:sp>
      <p:pic>
        <p:nvPicPr>
          <p:cNvPr id="75" name="Google Shape;75;p1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28300" y="324000"/>
            <a:ext cx="936000" cy="270612"/>
          </a:xfrm>
          <a:prstGeom prst="rect">
            <a:avLst/>
          </a:prstGeom>
          <a:noFill/>
          <a:ln>
            <a:noFill/>
          </a:ln>
        </p:spPr>
      </p:pic>
      <p:sp>
        <p:nvSpPr>
          <p:cNvPr id="76" name="Google Shape;76;p10"/>
          <p:cNvSpPr txBox="1"/>
          <p:nvPr/>
        </p:nvSpPr>
        <p:spPr>
          <a:xfrm>
            <a:off x="554300" y="360000"/>
            <a:ext cx="763200" cy="18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 b="1">
                <a:solidFill>
                  <a:srgbClr val="FFFFFF"/>
                </a:solidFill>
                <a:latin typeface="Lexend"/>
                <a:ea typeface="Lexend"/>
                <a:cs typeface="Lexend"/>
                <a:sym typeface="Lexend"/>
              </a:rPr>
              <a:t>Answers</a:t>
            </a:r>
            <a:endParaRPr sz="1200" b="1">
              <a:solidFill>
                <a:srgbClr val="FFFFFF"/>
              </a:solidFill>
              <a:latin typeface="Lexend"/>
              <a:ea typeface="Lexend"/>
              <a:cs typeface="Lexend"/>
              <a:sym typeface="Lexend"/>
            </a:endParaRPr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54">
          <p15:clr>
            <a:srgbClr val="D9D9D9"/>
          </p15:clr>
        </p15:guide>
        <p15:guide id="2" orient="horz" pos="544">
          <p15:clr>
            <a:srgbClr val="D9D9D9"/>
          </p15:clr>
        </p15:guide>
        <p15:guide id="3" orient="horz" pos="1916">
          <p15:clr>
            <a:srgbClr val="D9D9D9"/>
          </p15:clr>
        </p15:guide>
        <p15:guide id="4" orient="horz" pos="3368">
          <p15:clr>
            <a:srgbClr val="D9D9D9"/>
          </p15:clr>
        </p15:guide>
        <p15:guide id="5" orient="horz" pos="4762">
          <p15:clr>
            <a:srgbClr val="D9D9D9"/>
          </p15:clr>
        </p15:guide>
        <p15:guide id="6" orient="horz" pos="6282">
          <p15:clr>
            <a:srgbClr val="D9D9D9"/>
          </p15:clr>
        </p15:guide>
        <p15:guide id="7" pos="295">
          <p15:clr>
            <a:srgbClr val="FF0000"/>
          </p15:clr>
        </p15:guide>
        <p15:guide id="8" pos="4467">
          <p15:clr>
            <a:srgbClr val="FF0000"/>
          </p15:clr>
        </p15:guide>
        <p15:guide id="9" pos="1519">
          <p15:clr>
            <a:srgbClr val="D9D9D9"/>
          </p15:clr>
        </p15:guide>
        <p15:guide id="10" pos="1764">
          <p15:clr>
            <a:srgbClr val="D9D9D9"/>
          </p15:clr>
        </p15:guide>
        <p15:guide id="11" pos="3243">
          <p15:clr>
            <a:srgbClr val="D9D9D9"/>
          </p15:clr>
        </p15:guide>
        <p15:guide id="12" pos="2998">
          <p15:clr>
            <a:srgbClr val="D9D9D9"/>
          </p15:clr>
        </p15:guide>
        <p15:guide id="13" pos="3120">
          <p15:clr>
            <a:srgbClr val="D9D9D9"/>
          </p15:clr>
        </p15:guide>
        <p15:guide id="14" pos="1642">
          <p15:clr>
            <a:srgbClr val="D9D9D9"/>
          </p15:clr>
        </p15:guide>
        <p15:guide id="15" pos="2381">
          <p15:clr>
            <a:srgbClr val="D9D9D9"/>
          </p15:clr>
        </p15:guide>
        <p15:guide id="16" pos="2154">
          <p15:clr>
            <a:srgbClr val="FF0000"/>
          </p15:clr>
        </p15:guide>
        <p15:guide id="17" pos="2608">
          <p15:clr>
            <a:srgbClr val="FF0000"/>
          </p15:clr>
        </p15:guide>
        <p15:guide id="18" orient="horz" pos="227">
          <p15:clr>
            <a:srgbClr val="FF000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Lexend"/>
              <a:buNone/>
              <a:defRPr sz="2200" b="1" i="0" u="none" strike="noStrike" cap="none">
                <a:solidFill>
                  <a:schemeClr val="dk1"/>
                </a:solidFill>
                <a:latin typeface="Lexend"/>
                <a:ea typeface="Lexend"/>
                <a:cs typeface="Lexend"/>
                <a:sym typeface="Lexend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Lexend"/>
              <a:buNone/>
              <a:defRPr sz="2800" i="0" u="none" strike="noStrike" cap="none">
                <a:solidFill>
                  <a:schemeClr val="dk1"/>
                </a:solidFill>
                <a:latin typeface="Lexend"/>
                <a:ea typeface="Lexend"/>
                <a:cs typeface="Lexend"/>
                <a:sym typeface="Lexend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Lexend"/>
              <a:buNone/>
              <a:defRPr sz="2800" i="0" u="none" strike="noStrike" cap="none">
                <a:solidFill>
                  <a:schemeClr val="dk1"/>
                </a:solidFill>
                <a:latin typeface="Lexend"/>
                <a:ea typeface="Lexend"/>
                <a:cs typeface="Lexend"/>
                <a:sym typeface="Lexend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Lexend"/>
              <a:buNone/>
              <a:defRPr sz="2800" i="0" u="none" strike="noStrike" cap="none">
                <a:solidFill>
                  <a:schemeClr val="dk1"/>
                </a:solidFill>
                <a:latin typeface="Lexend"/>
                <a:ea typeface="Lexend"/>
                <a:cs typeface="Lexend"/>
                <a:sym typeface="Lexend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Lexend"/>
              <a:buNone/>
              <a:defRPr sz="2800" i="0" u="none" strike="noStrike" cap="none">
                <a:solidFill>
                  <a:schemeClr val="dk1"/>
                </a:solidFill>
                <a:latin typeface="Lexend"/>
                <a:ea typeface="Lexend"/>
                <a:cs typeface="Lexend"/>
                <a:sym typeface="Lexend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Lexend"/>
              <a:buNone/>
              <a:defRPr sz="2800" i="0" u="none" strike="noStrike" cap="none">
                <a:solidFill>
                  <a:schemeClr val="dk1"/>
                </a:solidFill>
                <a:latin typeface="Lexend"/>
                <a:ea typeface="Lexend"/>
                <a:cs typeface="Lexend"/>
                <a:sym typeface="Lexend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Lexend"/>
              <a:buNone/>
              <a:defRPr sz="2800" i="0" u="none" strike="noStrike" cap="none">
                <a:solidFill>
                  <a:schemeClr val="dk1"/>
                </a:solidFill>
                <a:latin typeface="Lexend"/>
                <a:ea typeface="Lexend"/>
                <a:cs typeface="Lexend"/>
                <a:sym typeface="Lexend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Lexend"/>
              <a:buNone/>
              <a:defRPr sz="2800" i="0" u="none" strike="noStrike" cap="none">
                <a:solidFill>
                  <a:schemeClr val="dk1"/>
                </a:solidFill>
                <a:latin typeface="Lexend"/>
                <a:ea typeface="Lexend"/>
                <a:cs typeface="Lexend"/>
                <a:sym typeface="Lexend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Lexend"/>
              <a:buNone/>
              <a:defRPr sz="2800" i="0" u="none" strike="noStrike" cap="none">
                <a:solidFill>
                  <a:schemeClr val="dk1"/>
                </a:solidFill>
                <a:latin typeface="Lexend"/>
                <a:ea typeface="Lexend"/>
                <a:cs typeface="Lexend"/>
                <a:sym typeface="Lexend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Lexend"/>
              <a:buChar char="●"/>
              <a:defRPr sz="1800" i="0" u="none" strike="noStrike" cap="none">
                <a:solidFill>
                  <a:schemeClr val="dk2"/>
                </a:solidFill>
                <a:latin typeface="Lexend"/>
                <a:ea typeface="Lexend"/>
                <a:cs typeface="Lexend"/>
                <a:sym typeface="Lexend"/>
              </a:defRPr>
            </a:lvl1pPr>
            <a:lvl2pPr marL="914400" marR="0" lvl="1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exend"/>
              <a:buChar char="○"/>
              <a:defRPr sz="1400" i="0" u="none" strike="noStrike" cap="none">
                <a:solidFill>
                  <a:schemeClr val="dk2"/>
                </a:solidFill>
                <a:latin typeface="Lexend"/>
                <a:ea typeface="Lexend"/>
                <a:cs typeface="Lexend"/>
                <a:sym typeface="Lexend"/>
              </a:defRPr>
            </a:lvl2pPr>
            <a:lvl3pPr marL="1371600" marR="0" lvl="2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exend"/>
              <a:buChar char="■"/>
              <a:defRPr sz="1400" i="0" u="none" strike="noStrike" cap="none">
                <a:solidFill>
                  <a:schemeClr val="dk2"/>
                </a:solidFill>
                <a:latin typeface="Lexend"/>
                <a:ea typeface="Lexend"/>
                <a:cs typeface="Lexend"/>
                <a:sym typeface="Lexend"/>
              </a:defRPr>
            </a:lvl3pPr>
            <a:lvl4pPr marL="1828800" marR="0" lvl="3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exend"/>
              <a:buChar char="●"/>
              <a:defRPr sz="1400" i="0" u="none" strike="noStrike" cap="none">
                <a:solidFill>
                  <a:schemeClr val="dk2"/>
                </a:solidFill>
                <a:latin typeface="Lexend"/>
                <a:ea typeface="Lexend"/>
                <a:cs typeface="Lexend"/>
                <a:sym typeface="Lexend"/>
              </a:defRPr>
            </a:lvl4pPr>
            <a:lvl5pPr marL="2286000" marR="0" lvl="4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exend"/>
              <a:buChar char="○"/>
              <a:defRPr sz="1400" i="0" u="none" strike="noStrike" cap="none">
                <a:solidFill>
                  <a:schemeClr val="dk2"/>
                </a:solidFill>
                <a:latin typeface="Lexend"/>
                <a:ea typeface="Lexend"/>
                <a:cs typeface="Lexend"/>
                <a:sym typeface="Lexend"/>
              </a:defRPr>
            </a:lvl5pPr>
            <a:lvl6pPr marL="2743200" marR="0" lvl="5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exend"/>
              <a:buChar char="■"/>
              <a:defRPr sz="1400" i="0" u="none" strike="noStrike" cap="none">
                <a:solidFill>
                  <a:schemeClr val="dk2"/>
                </a:solidFill>
                <a:latin typeface="Lexend"/>
                <a:ea typeface="Lexend"/>
                <a:cs typeface="Lexend"/>
                <a:sym typeface="Lexend"/>
              </a:defRPr>
            </a:lvl6pPr>
            <a:lvl7pPr marL="3200400" marR="0" lvl="6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exend"/>
              <a:buChar char="●"/>
              <a:defRPr sz="1400" i="0" u="none" strike="noStrike" cap="none">
                <a:solidFill>
                  <a:schemeClr val="dk2"/>
                </a:solidFill>
                <a:latin typeface="Lexend"/>
                <a:ea typeface="Lexend"/>
                <a:cs typeface="Lexend"/>
                <a:sym typeface="Lexend"/>
              </a:defRPr>
            </a:lvl7pPr>
            <a:lvl8pPr marL="3657600" marR="0" lvl="7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exend"/>
              <a:buChar char="○"/>
              <a:defRPr sz="1400" i="0" u="none" strike="noStrike" cap="none">
                <a:solidFill>
                  <a:schemeClr val="dk2"/>
                </a:solidFill>
                <a:latin typeface="Lexend"/>
                <a:ea typeface="Lexend"/>
                <a:cs typeface="Lexend"/>
                <a:sym typeface="Lexend"/>
              </a:defRPr>
            </a:lvl8pPr>
            <a:lvl9pPr marL="4114800" marR="0" lvl="8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Kalam"/>
              <a:buChar char="■"/>
              <a:defRPr sz="1400" i="0" u="none" strike="noStrike" cap="none">
                <a:solidFill>
                  <a:schemeClr val="dk2"/>
                </a:solidFill>
                <a:latin typeface="Kalam"/>
                <a:ea typeface="Kalam"/>
                <a:cs typeface="Kalam"/>
                <a:sym typeface="Kalam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i="0" u="none" strike="noStrike" cap="none">
                <a:solidFill>
                  <a:schemeClr val="dk2"/>
                </a:solidFill>
                <a:latin typeface="Lexend"/>
                <a:ea typeface="Lexend"/>
                <a:cs typeface="Lexend"/>
                <a:sym typeface="Lexend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i="0" u="none" strike="noStrike" cap="none">
                <a:solidFill>
                  <a:schemeClr val="dk2"/>
                </a:solidFill>
                <a:latin typeface="Lexend"/>
                <a:ea typeface="Lexend"/>
                <a:cs typeface="Lexend"/>
                <a:sym typeface="Lexend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i="0" u="none" strike="noStrike" cap="none">
                <a:solidFill>
                  <a:schemeClr val="dk2"/>
                </a:solidFill>
                <a:latin typeface="Lexend"/>
                <a:ea typeface="Lexend"/>
                <a:cs typeface="Lexend"/>
                <a:sym typeface="Lexend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i="0" u="none" strike="noStrike" cap="none">
                <a:solidFill>
                  <a:schemeClr val="dk2"/>
                </a:solidFill>
                <a:latin typeface="Lexend"/>
                <a:ea typeface="Lexend"/>
                <a:cs typeface="Lexend"/>
                <a:sym typeface="Lexend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i="0" u="none" strike="noStrike" cap="none">
                <a:solidFill>
                  <a:schemeClr val="dk2"/>
                </a:solidFill>
                <a:latin typeface="Lexend"/>
                <a:ea typeface="Lexend"/>
                <a:cs typeface="Lexend"/>
                <a:sym typeface="Lexend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i="0" u="none" strike="noStrike" cap="none">
                <a:solidFill>
                  <a:schemeClr val="dk2"/>
                </a:solidFill>
                <a:latin typeface="Lexend"/>
                <a:ea typeface="Lexend"/>
                <a:cs typeface="Lexend"/>
                <a:sym typeface="Lexend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i="0" u="none" strike="noStrike" cap="none">
                <a:solidFill>
                  <a:schemeClr val="dk2"/>
                </a:solidFill>
                <a:latin typeface="Lexend"/>
                <a:ea typeface="Lexend"/>
                <a:cs typeface="Lexend"/>
                <a:sym typeface="Lexend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i="0" u="none" strike="noStrike" cap="none">
                <a:solidFill>
                  <a:schemeClr val="dk2"/>
                </a:solidFill>
                <a:latin typeface="Lexend"/>
                <a:ea typeface="Lexend"/>
                <a:cs typeface="Lexend"/>
                <a:sym typeface="Lexend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i="0" u="none" strike="noStrike" cap="none">
                <a:solidFill>
                  <a:schemeClr val="dk2"/>
                </a:solidFill>
                <a:latin typeface="Lexend"/>
                <a:ea typeface="Lexend"/>
                <a:cs typeface="Lexend"/>
                <a:sym typeface="Lexend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9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7" Type="http://schemas.openxmlformats.org/officeDocument/2006/relationships/image" Target="../media/image1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0.xml"/><Relationship Id="rId6" Type="http://schemas.openxmlformats.org/officeDocument/2006/relationships/image" Target="../media/image11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2"/>
          <p:cNvSpPr txBox="1"/>
          <p:nvPr/>
        </p:nvSpPr>
        <p:spPr>
          <a:xfrm>
            <a:off x="1824639" y="8392249"/>
            <a:ext cx="981300" cy="41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ctr" rtl="0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en-GB" sz="2400">
                <a:solidFill>
                  <a:srgbClr val="000000"/>
                </a:solidFill>
                <a:latin typeface="ABeeZee"/>
                <a:ea typeface="ABeeZee"/>
                <a:cs typeface="ABeeZee"/>
                <a:sym typeface="ABeeZee"/>
              </a:rPr>
              <a:t>___ </a:t>
            </a:r>
            <a:endParaRPr sz="2400">
              <a:solidFill>
                <a:srgbClr val="000000"/>
              </a:solidFill>
              <a:latin typeface="Lexend"/>
              <a:ea typeface="Lexend"/>
              <a:cs typeface="Lexend"/>
              <a:sym typeface="Lexend"/>
            </a:endParaRPr>
          </a:p>
        </p:txBody>
      </p:sp>
      <p:sp>
        <p:nvSpPr>
          <p:cNvPr id="93" name="Google Shape;93;p12"/>
          <p:cNvSpPr txBox="1"/>
          <p:nvPr/>
        </p:nvSpPr>
        <p:spPr>
          <a:xfrm flipH="1">
            <a:off x="5112035" y="8382077"/>
            <a:ext cx="780000" cy="50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000">
                <a:latin typeface="Lexend"/>
                <a:ea typeface="Lexend"/>
                <a:cs typeface="Lexend"/>
                <a:sym typeface="Lexend"/>
              </a:rPr>
              <a:t>5</a:t>
            </a:r>
            <a:r>
              <a:rPr lang="en-GB" sz="2000">
                <a:solidFill>
                  <a:srgbClr val="000000"/>
                </a:solidFill>
                <a:latin typeface="Lexend"/>
                <a:ea typeface="Lexend"/>
                <a:cs typeface="Lexend"/>
                <a:sym typeface="Lexend"/>
              </a:rPr>
              <a:t>0</a:t>
            </a:r>
            <a:endParaRPr sz="2000">
              <a:solidFill>
                <a:srgbClr val="000000"/>
              </a:solidFill>
              <a:latin typeface="Lexend"/>
              <a:ea typeface="Lexend"/>
              <a:cs typeface="Lexend"/>
              <a:sym typeface="Lexend"/>
            </a:endParaRPr>
          </a:p>
        </p:txBody>
      </p:sp>
      <p:sp>
        <p:nvSpPr>
          <p:cNvPr id="94" name="Google Shape;94;p12"/>
          <p:cNvSpPr txBox="1">
            <a:spLocks noGrp="1"/>
          </p:cNvSpPr>
          <p:nvPr>
            <p:ph type="sldNum" idx="12"/>
          </p:nvPr>
        </p:nvSpPr>
        <p:spPr>
          <a:xfrm>
            <a:off x="6352325" y="9972000"/>
            <a:ext cx="483300" cy="277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1</a:t>
            </a:fld>
            <a:endParaRPr/>
          </a:p>
        </p:txBody>
      </p:sp>
      <p:sp>
        <p:nvSpPr>
          <p:cNvPr id="95" name="Google Shape;95;p12"/>
          <p:cNvSpPr txBox="1">
            <a:spLocks noGrp="1"/>
          </p:cNvSpPr>
          <p:nvPr>
            <p:ph type="title"/>
          </p:nvPr>
        </p:nvSpPr>
        <p:spPr>
          <a:xfrm>
            <a:off x="468000" y="864000"/>
            <a:ext cx="6624000" cy="584700"/>
          </a:xfrm>
          <a:prstGeom prst="rect">
            <a:avLst/>
          </a:prstGeom>
        </p:spPr>
        <p:txBody>
          <a:bodyPr spcFirstLastPara="1" wrap="square" lIns="0" tIns="0" rIns="0" bIns="0" anchor="ctr" anchorCtr="0">
            <a:spAutoFit/>
          </a:bodyPr>
          <a:lstStyle/>
          <a:p>
            <a:pPr marL="0" lvl="0" indent="0" algn="l" rtl="0">
              <a:lnSpc>
                <a:spcPct val="111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>
                <a:solidFill>
                  <a:srgbClr val="282828"/>
                </a:solidFill>
              </a:rPr>
              <a:t>Explain the relationship between multiplying a number by 10 and multiples of 10</a:t>
            </a:r>
            <a:endParaRPr/>
          </a:p>
        </p:txBody>
      </p:sp>
      <p:sp>
        <p:nvSpPr>
          <p:cNvPr id="96" name="Google Shape;96;p12"/>
          <p:cNvSpPr txBox="1"/>
          <p:nvPr/>
        </p:nvSpPr>
        <p:spPr>
          <a:xfrm>
            <a:off x="468000" y="1702200"/>
            <a:ext cx="6624000" cy="27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spAutoFit/>
          </a:bodyPr>
          <a:lstStyle/>
          <a:p>
            <a:pPr marL="0" lvl="0" indent="0" algn="l" rtl="0">
              <a:lnSpc>
                <a:spcPct val="111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 b="1">
                <a:solidFill>
                  <a:srgbClr val="000000"/>
                </a:solidFill>
                <a:latin typeface="Lexend"/>
                <a:ea typeface="Lexend"/>
                <a:cs typeface="Lexend"/>
                <a:sym typeface="Lexend"/>
              </a:rPr>
              <a:t>Task</a:t>
            </a:r>
            <a:r>
              <a:rPr lang="en-GB" sz="1800" b="1">
                <a:solidFill>
                  <a:schemeClr val="dk1"/>
                </a:solidFill>
                <a:latin typeface="Lexend"/>
                <a:ea typeface="Lexend"/>
                <a:cs typeface="Lexend"/>
                <a:sym typeface="Lexend"/>
              </a:rPr>
              <a:t> A: 10 times as many</a:t>
            </a:r>
            <a:endParaRPr sz="1800" b="1">
              <a:solidFill>
                <a:schemeClr val="dk1"/>
              </a:solidFill>
              <a:latin typeface="Lexend"/>
              <a:ea typeface="Lexend"/>
              <a:cs typeface="Lexend"/>
              <a:sym typeface="Lexend"/>
            </a:endParaRPr>
          </a:p>
        </p:txBody>
      </p:sp>
      <p:sp>
        <p:nvSpPr>
          <p:cNvPr id="97" name="Google Shape;97;p12"/>
          <p:cNvSpPr txBox="1"/>
          <p:nvPr/>
        </p:nvSpPr>
        <p:spPr>
          <a:xfrm>
            <a:off x="476400" y="2054700"/>
            <a:ext cx="8237700" cy="45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en-GB" sz="1600">
                <a:solidFill>
                  <a:srgbClr val="000000"/>
                </a:solidFill>
                <a:latin typeface="Lexend"/>
                <a:ea typeface="Lexend"/>
                <a:cs typeface="Lexend"/>
                <a:sym typeface="Lexend"/>
              </a:rPr>
              <a:t>1) Complete the missing numbers below.</a:t>
            </a:r>
            <a:endParaRPr sz="1600">
              <a:solidFill>
                <a:srgbClr val="000000"/>
              </a:solidFill>
              <a:latin typeface="Lexend"/>
              <a:ea typeface="Lexend"/>
              <a:cs typeface="Lexend"/>
              <a:sym typeface="Lexend"/>
            </a:endParaRPr>
          </a:p>
        </p:txBody>
      </p:sp>
      <p:graphicFrame>
        <p:nvGraphicFramePr>
          <p:cNvPr id="98" name="Google Shape;98;p12"/>
          <p:cNvGraphicFramePr/>
          <p:nvPr/>
        </p:nvGraphicFramePr>
        <p:xfrm>
          <a:off x="1252822" y="2385900"/>
          <a:ext cx="2296675" cy="2520000"/>
        </p:xfrm>
        <a:graphic>
          <a:graphicData uri="http://schemas.openxmlformats.org/drawingml/2006/table">
            <a:tbl>
              <a:tblPr>
                <a:noFill/>
                <a:tableStyleId>{3652C910-5124-4D7E-9CCE-7F164E9C35BB}</a:tableStyleId>
              </a:tblPr>
              <a:tblGrid>
                <a:gridCol w="22966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600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800">
                          <a:latin typeface="ABeeZee"/>
                          <a:ea typeface="ABeeZee"/>
                          <a:cs typeface="ABeeZee"/>
                          <a:sym typeface="ABeeZee"/>
                        </a:rPr>
                        <a:t>___</a:t>
                      </a:r>
                      <a:r>
                        <a:rPr lang="en-GB" sz="1800">
                          <a:latin typeface="Lexend"/>
                          <a:ea typeface="Lexend"/>
                          <a:cs typeface="Lexend"/>
                          <a:sym typeface="Lexend"/>
                        </a:rPr>
                        <a:t> × 10 = 0</a:t>
                      </a:r>
                      <a:endParaRPr sz="1800">
                        <a:latin typeface="Lexend"/>
                        <a:ea typeface="Lexend"/>
                        <a:cs typeface="Lexend"/>
                        <a:sym typeface="Lexend"/>
                      </a:endParaRPr>
                    </a:p>
                  </a:txBody>
                  <a:tcPr marL="144000" marR="0" marT="0" marB="0" anchor="ctr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800">
                          <a:solidFill>
                            <a:srgbClr val="000000"/>
                          </a:solidFill>
                          <a:latin typeface="Lexend"/>
                          <a:ea typeface="Lexend"/>
                          <a:cs typeface="Lexend"/>
                          <a:sym typeface="Lexend"/>
                        </a:rPr>
                        <a:t>1 × 10 = </a:t>
                      </a:r>
                      <a:r>
                        <a:rPr lang="en-GB" sz="1800">
                          <a:solidFill>
                            <a:srgbClr val="000000"/>
                          </a:solidFill>
                          <a:latin typeface="ABeeZee"/>
                          <a:ea typeface="ABeeZee"/>
                          <a:cs typeface="ABeeZee"/>
                          <a:sym typeface="ABeeZee"/>
                        </a:rPr>
                        <a:t>___</a:t>
                      </a:r>
                      <a:endParaRPr sz="1800">
                        <a:latin typeface="Lexend"/>
                        <a:ea typeface="Lexend"/>
                        <a:cs typeface="Lexend"/>
                        <a:sym typeface="Lexend"/>
                      </a:endParaRPr>
                    </a:p>
                  </a:txBody>
                  <a:tcPr marL="144000" marR="0" marT="0" marB="0" anchor="ctr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800">
                          <a:solidFill>
                            <a:srgbClr val="000000"/>
                          </a:solidFill>
                          <a:latin typeface="Lexend"/>
                          <a:ea typeface="Lexend"/>
                          <a:cs typeface="Lexend"/>
                          <a:sym typeface="Lexend"/>
                        </a:rPr>
                        <a:t>2 × 10 = 20</a:t>
                      </a:r>
                      <a:endParaRPr sz="1800">
                        <a:latin typeface="Lexend"/>
                        <a:ea typeface="Lexend"/>
                        <a:cs typeface="Lexend"/>
                        <a:sym typeface="Lexend"/>
                      </a:endParaRPr>
                    </a:p>
                  </a:txBody>
                  <a:tcPr marL="144000" marR="0" marT="0" marB="0" anchor="ctr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800">
                          <a:solidFill>
                            <a:srgbClr val="000000"/>
                          </a:solidFill>
                          <a:latin typeface="Lexend"/>
                          <a:ea typeface="Lexend"/>
                          <a:cs typeface="Lexend"/>
                          <a:sym typeface="Lexend"/>
                        </a:rPr>
                        <a:t>3 × 10 = 30</a:t>
                      </a:r>
                      <a:endParaRPr sz="1800">
                        <a:latin typeface="Lexend"/>
                        <a:ea typeface="Lexend"/>
                        <a:cs typeface="Lexend"/>
                        <a:sym typeface="Lexend"/>
                      </a:endParaRPr>
                    </a:p>
                  </a:txBody>
                  <a:tcPr marL="144000" marR="0" marT="0" marB="0" anchor="ctr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800">
                          <a:solidFill>
                            <a:srgbClr val="000000"/>
                          </a:solidFill>
                          <a:latin typeface="ABeeZee"/>
                          <a:ea typeface="ABeeZee"/>
                          <a:cs typeface="ABeeZee"/>
                          <a:sym typeface="ABeeZee"/>
                        </a:rPr>
                        <a:t>___</a:t>
                      </a:r>
                      <a:r>
                        <a:rPr lang="en-GB" sz="1800">
                          <a:solidFill>
                            <a:srgbClr val="000000"/>
                          </a:solidFill>
                          <a:latin typeface="Lexend"/>
                          <a:ea typeface="Lexend"/>
                          <a:cs typeface="Lexend"/>
                          <a:sym typeface="Lexend"/>
                        </a:rPr>
                        <a:t> × 10 = 40</a:t>
                      </a:r>
                      <a:endParaRPr sz="1800">
                        <a:latin typeface="Lexend"/>
                        <a:ea typeface="Lexend"/>
                        <a:cs typeface="Lexend"/>
                        <a:sym typeface="Lexend"/>
                      </a:endParaRPr>
                    </a:p>
                  </a:txBody>
                  <a:tcPr marL="144000" marR="0" marT="0" marB="0" anchor="ctr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800">
                          <a:solidFill>
                            <a:srgbClr val="000000"/>
                          </a:solidFill>
                          <a:latin typeface="Lexend"/>
                          <a:ea typeface="Lexend"/>
                          <a:cs typeface="Lexend"/>
                          <a:sym typeface="Lexend"/>
                        </a:rPr>
                        <a:t>5 × 10 = </a:t>
                      </a:r>
                      <a:r>
                        <a:rPr lang="en-GB" sz="1800">
                          <a:solidFill>
                            <a:srgbClr val="000000"/>
                          </a:solidFill>
                          <a:latin typeface="ABeeZee"/>
                          <a:ea typeface="ABeeZee"/>
                          <a:cs typeface="ABeeZee"/>
                          <a:sym typeface="ABeeZee"/>
                        </a:rPr>
                        <a:t>___</a:t>
                      </a:r>
                      <a:endParaRPr sz="1800">
                        <a:latin typeface="Lexend"/>
                        <a:ea typeface="Lexend"/>
                        <a:cs typeface="Lexend"/>
                        <a:sym typeface="Lexend"/>
                      </a:endParaRPr>
                    </a:p>
                  </a:txBody>
                  <a:tcPr marL="144000" marR="0" marT="0" marB="0" anchor="ctr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800">
                          <a:solidFill>
                            <a:srgbClr val="000000"/>
                          </a:solidFill>
                          <a:latin typeface="Lexend"/>
                          <a:ea typeface="Lexend"/>
                          <a:cs typeface="Lexend"/>
                          <a:sym typeface="Lexend"/>
                        </a:rPr>
                        <a:t>6 × 10 = 60</a:t>
                      </a:r>
                      <a:endParaRPr sz="1800">
                        <a:solidFill>
                          <a:srgbClr val="000000"/>
                        </a:solidFill>
                        <a:latin typeface="Lexend"/>
                        <a:ea typeface="Lexend"/>
                        <a:cs typeface="Lexend"/>
                        <a:sym typeface="Lexend"/>
                      </a:endParaRPr>
                    </a:p>
                  </a:txBody>
                  <a:tcPr marL="144000" marR="0" marT="0" marB="0" anchor="ctr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99" name="Google Shape;99;p12"/>
          <p:cNvGraphicFramePr/>
          <p:nvPr/>
        </p:nvGraphicFramePr>
        <p:xfrm>
          <a:off x="3919822" y="2750749"/>
          <a:ext cx="2296675" cy="2160000"/>
        </p:xfrm>
        <a:graphic>
          <a:graphicData uri="http://schemas.openxmlformats.org/drawingml/2006/table">
            <a:tbl>
              <a:tblPr>
                <a:noFill/>
                <a:tableStyleId>{3652C910-5124-4D7E-9CCE-7F164E9C35BB}</a:tableStyleId>
              </a:tblPr>
              <a:tblGrid>
                <a:gridCol w="22966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600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800">
                          <a:solidFill>
                            <a:srgbClr val="000000"/>
                          </a:solidFill>
                          <a:latin typeface="Lexend"/>
                          <a:ea typeface="Lexend"/>
                          <a:cs typeface="Lexend"/>
                          <a:sym typeface="Lexend"/>
                        </a:rPr>
                        <a:t>7 × 10 = </a:t>
                      </a:r>
                      <a:r>
                        <a:rPr lang="en-GB" sz="1800">
                          <a:solidFill>
                            <a:srgbClr val="000000"/>
                          </a:solidFill>
                          <a:latin typeface="ABeeZee"/>
                          <a:ea typeface="ABeeZee"/>
                          <a:cs typeface="ABeeZee"/>
                          <a:sym typeface="ABeeZee"/>
                        </a:rPr>
                        <a:t>___</a:t>
                      </a:r>
                      <a:endParaRPr sz="1800">
                        <a:latin typeface="Lexend"/>
                        <a:ea typeface="Lexend"/>
                        <a:cs typeface="Lexend"/>
                        <a:sym typeface="Lexend"/>
                      </a:endParaRPr>
                    </a:p>
                  </a:txBody>
                  <a:tcPr marL="144000" marR="0" marT="0" marB="0" anchor="ctr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800">
                          <a:solidFill>
                            <a:srgbClr val="000000"/>
                          </a:solidFill>
                          <a:latin typeface="Lexend"/>
                          <a:ea typeface="Lexend"/>
                          <a:cs typeface="Lexend"/>
                          <a:sym typeface="Lexend"/>
                        </a:rPr>
                        <a:t>8 × 10 = 80</a:t>
                      </a:r>
                      <a:endParaRPr sz="1800">
                        <a:latin typeface="Lexend"/>
                        <a:ea typeface="Lexend"/>
                        <a:cs typeface="Lexend"/>
                        <a:sym typeface="Lexend"/>
                      </a:endParaRPr>
                    </a:p>
                  </a:txBody>
                  <a:tcPr marL="144000" marR="0" marT="0" marB="0" anchor="ctr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800">
                          <a:solidFill>
                            <a:srgbClr val="000000"/>
                          </a:solidFill>
                          <a:latin typeface="Lexend"/>
                          <a:ea typeface="Lexend"/>
                          <a:cs typeface="Lexend"/>
                          <a:sym typeface="Lexend"/>
                        </a:rPr>
                        <a:t>9 × 10 = </a:t>
                      </a:r>
                      <a:r>
                        <a:rPr lang="en-GB" sz="1800">
                          <a:solidFill>
                            <a:srgbClr val="000000"/>
                          </a:solidFill>
                          <a:latin typeface="ABeeZee"/>
                          <a:ea typeface="ABeeZee"/>
                          <a:cs typeface="ABeeZee"/>
                          <a:sym typeface="ABeeZee"/>
                        </a:rPr>
                        <a:t>___</a:t>
                      </a:r>
                      <a:endParaRPr sz="1800">
                        <a:latin typeface="Lexend"/>
                        <a:ea typeface="Lexend"/>
                        <a:cs typeface="Lexend"/>
                        <a:sym typeface="Lexend"/>
                      </a:endParaRPr>
                    </a:p>
                  </a:txBody>
                  <a:tcPr marL="144000" marR="0" marT="0" marB="0" anchor="ctr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800">
                          <a:solidFill>
                            <a:srgbClr val="000000"/>
                          </a:solidFill>
                          <a:latin typeface="ABeeZee"/>
                          <a:ea typeface="ABeeZee"/>
                          <a:cs typeface="ABeeZee"/>
                          <a:sym typeface="ABeeZee"/>
                        </a:rPr>
                        <a:t>___ </a:t>
                      </a:r>
                      <a:r>
                        <a:rPr lang="en-GB" sz="1800">
                          <a:solidFill>
                            <a:srgbClr val="000000"/>
                          </a:solidFill>
                          <a:latin typeface="Lexend"/>
                          <a:ea typeface="Lexend"/>
                          <a:cs typeface="Lexend"/>
                          <a:sym typeface="Lexend"/>
                        </a:rPr>
                        <a:t>× 10 = 100</a:t>
                      </a:r>
                      <a:endParaRPr sz="1800">
                        <a:latin typeface="Lexend"/>
                        <a:ea typeface="Lexend"/>
                        <a:cs typeface="Lexend"/>
                        <a:sym typeface="Lexend"/>
                      </a:endParaRPr>
                    </a:p>
                  </a:txBody>
                  <a:tcPr marL="144000" marR="0" marT="0" marB="0" anchor="ctr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800">
                          <a:solidFill>
                            <a:srgbClr val="000000"/>
                          </a:solidFill>
                          <a:latin typeface="Lexend"/>
                          <a:ea typeface="Lexend"/>
                          <a:cs typeface="Lexend"/>
                          <a:sym typeface="Lexend"/>
                        </a:rPr>
                        <a:t>11 × 10 = 110</a:t>
                      </a:r>
                      <a:endParaRPr sz="1800">
                        <a:latin typeface="Lexend"/>
                        <a:ea typeface="Lexend"/>
                        <a:cs typeface="Lexend"/>
                        <a:sym typeface="Lexend"/>
                      </a:endParaRPr>
                    </a:p>
                  </a:txBody>
                  <a:tcPr marL="144000" marR="0" marT="0" marB="0" anchor="ctr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800">
                          <a:solidFill>
                            <a:srgbClr val="000000"/>
                          </a:solidFill>
                          <a:latin typeface="Lexend"/>
                          <a:ea typeface="Lexend"/>
                          <a:cs typeface="Lexend"/>
                          <a:sym typeface="Lexend"/>
                        </a:rPr>
                        <a:t>12 × 10 = </a:t>
                      </a:r>
                      <a:r>
                        <a:rPr lang="en-GB" sz="1800">
                          <a:solidFill>
                            <a:srgbClr val="000000"/>
                          </a:solidFill>
                          <a:latin typeface="ABeeZee"/>
                          <a:ea typeface="ABeeZee"/>
                          <a:cs typeface="ABeeZee"/>
                          <a:sym typeface="ABeeZee"/>
                        </a:rPr>
                        <a:t>___</a:t>
                      </a:r>
                      <a:endParaRPr sz="1800">
                        <a:solidFill>
                          <a:srgbClr val="000000"/>
                        </a:solidFill>
                        <a:latin typeface="Lexend"/>
                        <a:ea typeface="Lexend"/>
                        <a:cs typeface="Lexend"/>
                        <a:sym typeface="Lexend"/>
                      </a:endParaRPr>
                    </a:p>
                  </a:txBody>
                  <a:tcPr marL="144000" marR="0" marT="0" marB="0" anchor="ctr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00" name="Google Shape;100;p12"/>
          <p:cNvSpPr txBox="1"/>
          <p:nvPr/>
        </p:nvSpPr>
        <p:spPr>
          <a:xfrm flipH="1">
            <a:off x="1241600" y="2423198"/>
            <a:ext cx="649500" cy="285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>
                <a:solidFill>
                  <a:srgbClr val="000000"/>
                </a:solidFill>
                <a:latin typeface="ABeeZee"/>
                <a:ea typeface="ABeeZee"/>
                <a:cs typeface="ABeeZee"/>
                <a:sym typeface="ABeeZee"/>
              </a:rPr>
              <a:t>0</a:t>
            </a:r>
            <a:endParaRPr sz="1800">
              <a:solidFill>
                <a:srgbClr val="000000"/>
              </a:solidFill>
              <a:latin typeface="ABeeZee"/>
              <a:ea typeface="ABeeZee"/>
              <a:cs typeface="ABeeZee"/>
              <a:sym typeface="ABeeZee"/>
            </a:endParaRPr>
          </a:p>
        </p:txBody>
      </p:sp>
      <p:sp>
        <p:nvSpPr>
          <p:cNvPr id="101" name="Google Shape;101;p12"/>
          <p:cNvSpPr txBox="1"/>
          <p:nvPr/>
        </p:nvSpPr>
        <p:spPr>
          <a:xfrm flipH="1">
            <a:off x="2165111" y="2770468"/>
            <a:ext cx="649500" cy="285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>
                <a:solidFill>
                  <a:srgbClr val="000000"/>
                </a:solidFill>
                <a:latin typeface="ABeeZee"/>
                <a:ea typeface="ABeeZee"/>
                <a:cs typeface="ABeeZee"/>
                <a:sym typeface="ABeeZee"/>
              </a:rPr>
              <a:t>10</a:t>
            </a:r>
            <a:endParaRPr sz="1800">
              <a:solidFill>
                <a:srgbClr val="000000"/>
              </a:solidFill>
              <a:latin typeface="ABeeZee"/>
              <a:ea typeface="ABeeZee"/>
              <a:cs typeface="ABeeZee"/>
              <a:sym typeface="ABeeZee"/>
            </a:endParaRPr>
          </a:p>
        </p:txBody>
      </p:sp>
      <p:sp>
        <p:nvSpPr>
          <p:cNvPr id="102" name="Google Shape;102;p12"/>
          <p:cNvSpPr txBox="1"/>
          <p:nvPr/>
        </p:nvSpPr>
        <p:spPr>
          <a:xfrm flipH="1">
            <a:off x="1241600" y="3875060"/>
            <a:ext cx="649500" cy="285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>
                <a:solidFill>
                  <a:srgbClr val="000000"/>
                </a:solidFill>
                <a:latin typeface="ABeeZee"/>
                <a:ea typeface="ABeeZee"/>
                <a:cs typeface="ABeeZee"/>
                <a:sym typeface="ABeeZee"/>
              </a:rPr>
              <a:t>4</a:t>
            </a:r>
            <a:endParaRPr sz="1800">
              <a:solidFill>
                <a:srgbClr val="000000"/>
              </a:solidFill>
              <a:latin typeface="ABeeZee"/>
              <a:ea typeface="ABeeZee"/>
              <a:cs typeface="ABeeZee"/>
              <a:sym typeface="ABeeZee"/>
            </a:endParaRPr>
          </a:p>
        </p:txBody>
      </p:sp>
      <p:sp>
        <p:nvSpPr>
          <p:cNvPr id="103" name="Google Shape;103;p12"/>
          <p:cNvSpPr txBox="1"/>
          <p:nvPr/>
        </p:nvSpPr>
        <p:spPr>
          <a:xfrm flipH="1">
            <a:off x="2165111" y="4224782"/>
            <a:ext cx="649500" cy="285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>
                <a:solidFill>
                  <a:srgbClr val="000000"/>
                </a:solidFill>
                <a:latin typeface="ABeeZee"/>
                <a:ea typeface="ABeeZee"/>
                <a:cs typeface="ABeeZee"/>
                <a:sym typeface="ABeeZee"/>
              </a:rPr>
              <a:t>50</a:t>
            </a:r>
            <a:endParaRPr sz="1800">
              <a:solidFill>
                <a:srgbClr val="000000"/>
              </a:solidFill>
              <a:latin typeface="ABeeZee"/>
              <a:ea typeface="ABeeZee"/>
              <a:cs typeface="ABeeZee"/>
              <a:sym typeface="ABeeZee"/>
            </a:endParaRPr>
          </a:p>
        </p:txBody>
      </p:sp>
      <p:sp>
        <p:nvSpPr>
          <p:cNvPr id="104" name="Google Shape;104;p12"/>
          <p:cNvSpPr txBox="1"/>
          <p:nvPr/>
        </p:nvSpPr>
        <p:spPr>
          <a:xfrm flipH="1">
            <a:off x="4783652" y="2785268"/>
            <a:ext cx="649500" cy="31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>
                <a:solidFill>
                  <a:srgbClr val="000000"/>
                </a:solidFill>
                <a:latin typeface="ABeeZee"/>
                <a:ea typeface="ABeeZee"/>
                <a:cs typeface="ABeeZee"/>
                <a:sym typeface="ABeeZee"/>
              </a:rPr>
              <a:t>70</a:t>
            </a:r>
            <a:endParaRPr sz="1800">
              <a:solidFill>
                <a:srgbClr val="000000"/>
              </a:solidFill>
              <a:latin typeface="ABeeZee"/>
              <a:ea typeface="ABeeZee"/>
              <a:cs typeface="ABeeZee"/>
              <a:sym typeface="ABeeZee"/>
            </a:endParaRPr>
          </a:p>
        </p:txBody>
      </p:sp>
      <p:sp>
        <p:nvSpPr>
          <p:cNvPr id="105" name="Google Shape;105;p12"/>
          <p:cNvSpPr txBox="1"/>
          <p:nvPr/>
        </p:nvSpPr>
        <p:spPr>
          <a:xfrm flipH="1">
            <a:off x="4814625" y="3506289"/>
            <a:ext cx="649500" cy="285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>
                <a:solidFill>
                  <a:srgbClr val="000000"/>
                </a:solidFill>
                <a:latin typeface="ABeeZee"/>
                <a:ea typeface="ABeeZee"/>
                <a:cs typeface="ABeeZee"/>
                <a:sym typeface="ABeeZee"/>
              </a:rPr>
              <a:t>90</a:t>
            </a:r>
            <a:endParaRPr sz="1800">
              <a:solidFill>
                <a:srgbClr val="000000"/>
              </a:solidFill>
              <a:latin typeface="ABeeZee"/>
              <a:ea typeface="ABeeZee"/>
              <a:cs typeface="ABeeZee"/>
              <a:sym typeface="ABeeZee"/>
            </a:endParaRPr>
          </a:p>
        </p:txBody>
      </p:sp>
      <p:sp>
        <p:nvSpPr>
          <p:cNvPr id="106" name="Google Shape;106;p12"/>
          <p:cNvSpPr txBox="1"/>
          <p:nvPr/>
        </p:nvSpPr>
        <p:spPr>
          <a:xfrm flipH="1">
            <a:off x="3936316" y="3871519"/>
            <a:ext cx="649500" cy="31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>
                <a:solidFill>
                  <a:srgbClr val="000000"/>
                </a:solidFill>
                <a:latin typeface="ABeeZee"/>
                <a:ea typeface="ABeeZee"/>
                <a:cs typeface="ABeeZee"/>
                <a:sym typeface="ABeeZee"/>
              </a:rPr>
              <a:t>10</a:t>
            </a:r>
            <a:endParaRPr sz="1800">
              <a:solidFill>
                <a:srgbClr val="000000"/>
              </a:solidFill>
              <a:latin typeface="ABeeZee"/>
              <a:ea typeface="ABeeZee"/>
              <a:cs typeface="ABeeZee"/>
              <a:sym typeface="ABeeZee"/>
            </a:endParaRPr>
          </a:p>
        </p:txBody>
      </p:sp>
      <p:sp>
        <p:nvSpPr>
          <p:cNvPr id="107" name="Google Shape;107;p12"/>
          <p:cNvSpPr txBox="1"/>
          <p:nvPr/>
        </p:nvSpPr>
        <p:spPr>
          <a:xfrm flipH="1">
            <a:off x="4963872" y="4576717"/>
            <a:ext cx="649500" cy="285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>
                <a:solidFill>
                  <a:srgbClr val="000000"/>
                </a:solidFill>
                <a:latin typeface="ABeeZee"/>
                <a:ea typeface="ABeeZee"/>
                <a:cs typeface="ABeeZee"/>
                <a:sym typeface="ABeeZee"/>
              </a:rPr>
              <a:t>120</a:t>
            </a:r>
            <a:endParaRPr sz="1800">
              <a:solidFill>
                <a:srgbClr val="000000"/>
              </a:solidFill>
              <a:latin typeface="ABeeZee"/>
              <a:ea typeface="ABeeZee"/>
              <a:cs typeface="ABeeZee"/>
              <a:sym typeface="ABeeZee"/>
            </a:endParaRPr>
          </a:p>
        </p:txBody>
      </p:sp>
      <p:sp>
        <p:nvSpPr>
          <p:cNvPr id="108" name="Google Shape;108;p12"/>
          <p:cNvSpPr txBox="1"/>
          <p:nvPr/>
        </p:nvSpPr>
        <p:spPr>
          <a:xfrm>
            <a:off x="476400" y="5178900"/>
            <a:ext cx="6624000" cy="710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en-GB" sz="1600">
                <a:solidFill>
                  <a:srgbClr val="000000"/>
                </a:solidFill>
                <a:latin typeface="Lexend"/>
                <a:ea typeface="Lexend"/>
                <a:cs typeface="Lexend"/>
                <a:sym typeface="Lexend"/>
              </a:rPr>
              <a:t>2) Complete the diagrams below that describe the representations of pencils.</a:t>
            </a:r>
            <a:endParaRPr sz="1600">
              <a:solidFill>
                <a:srgbClr val="000000"/>
              </a:solidFill>
              <a:latin typeface="Lexend"/>
              <a:ea typeface="Lexend"/>
              <a:cs typeface="Lexend"/>
              <a:sym typeface="Lexend"/>
            </a:endParaRPr>
          </a:p>
        </p:txBody>
      </p:sp>
      <p:sp>
        <p:nvSpPr>
          <p:cNvPr id="109" name="Google Shape;109;p12"/>
          <p:cNvSpPr txBox="1"/>
          <p:nvPr/>
        </p:nvSpPr>
        <p:spPr>
          <a:xfrm>
            <a:off x="1642024" y="5572849"/>
            <a:ext cx="4027200" cy="41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000">
                <a:solidFill>
                  <a:srgbClr val="000000"/>
                </a:solidFill>
                <a:latin typeface="ABeeZee"/>
                <a:ea typeface="ABeeZee"/>
                <a:cs typeface="ABeeZee"/>
                <a:sym typeface="ABeeZee"/>
              </a:rPr>
              <a:t>___ </a:t>
            </a:r>
            <a:r>
              <a:rPr lang="en-GB" sz="2000">
                <a:solidFill>
                  <a:srgbClr val="000000"/>
                </a:solidFill>
                <a:latin typeface="Lexend"/>
                <a:ea typeface="Lexend"/>
                <a:cs typeface="Lexend"/>
                <a:sym typeface="Lexend"/>
              </a:rPr>
              <a:t>× 10 = 40</a:t>
            </a:r>
            <a:endParaRPr sz="2000">
              <a:solidFill>
                <a:srgbClr val="000000"/>
              </a:solidFill>
              <a:latin typeface="Lexend"/>
              <a:ea typeface="Lexend"/>
              <a:cs typeface="Lexend"/>
              <a:sym typeface="Lexend"/>
            </a:endParaRPr>
          </a:p>
        </p:txBody>
      </p:sp>
      <p:sp>
        <p:nvSpPr>
          <p:cNvPr id="110" name="Google Shape;110;p12"/>
          <p:cNvSpPr txBox="1"/>
          <p:nvPr/>
        </p:nvSpPr>
        <p:spPr>
          <a:xfrm>
            <a:off x="2036588" y="6038836"/>
            <a:ext cx="482400" cy="41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ctr" rtl="0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en-GB" sz="2000">
                <a:solidFill>
                  <a:srgbClr val="000000"/>
                </a:solidFill>
                <a:latin typeface="Lexend"/>
                <a:ea typeface="Lexend"/>
                <a:cs typeface="Lexend"/>
                <a:sym typeface="Lexend"/>
              </a:rPr>
              <a:t>4</a:t>
            </a:r>
            <a:endParaRPr sz="2000">
              <a:solidFill>
                <a:srgbClr val="000000"/>
              </a:solidFill>
              <a:latin typeface="Lexend"/>
              <a:ea typeface="Lexend"/>
              <a:cs typeface="Lexend"/>
              <a:sym typeface="Lexend"/>
            </a:endParaRPr>
          </a:p>
        </p:txBody>
      </p:sp>
      <p:sp>
        <p:nvSpPr>
          <p:cNvPr id="111" name="Google Shape;111;p12"/>
          <p:cNvSpPr txBox="1"/>
          <p:nvPr/>
        </p:nvSpPr>
        <p:spPr>
          <a:xfrm>
            <a:off x="5008888" y="6030049"/>
            <a:ext cx="981300" cy="41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ctr" rtl="0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en-GB" sz="2400">
                <a:solidFill>
                  <a:srgbClr val="000000"/>
                </a:solidFill>
                <a:latin typeface="ABeeZee"/>
                <a:ea typeface="ABeeZee"/>
                <a:cs typeface="ABeeZee"/>
                <a:sym typeface="ABeeZee"/>
              </a:rPr>
              <a:t>___ </a:t>
            </a:r>
            <a:endParaRPr sz="2400">
              <a:solidFill>
                <a:srgbClr val="000000"/>
              </a:solidFill>
              <a:latin typeface="Lexend"/>
              <a:ea typeface="Lexend"/>
              <a:cs typeface="Lexend"/>
              <a:sym typeface="Lexend"/>
            </a:endParaRPr>
          </a:p>
        </p:txBody>
      </p:sp>
      <p:grpSp>
        <p:nvGrpSpPr>
          <p:cNvPr id="112" name="Google Shape;112;p12"/>
          <p:cNvGrpSpPr/>
          <p:nvPr/>
        </p:nvGrpSpPr>
        <p:grpSpPr>
          <a:xfrm>
            <a:off x="4987013" y="6676014"/>
            <a:ext cx="380509" cy="622412"/>
            <a:chOff x="5684056" y="1166681"/>
            <a:chExt cx="516785" cy="845324"/>
          </a:xfrm>
        </p:grpSpPr>
        <p:pic>
          <p:nvPicPr>
            <p:cNvPr id="113" name="Google Shape;113;p12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5702023" y="1202815"/>
              <a:ext cx="53439" cy="738597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14" name="Google Shape;114;p12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5748781" y="1202815"/>
              <a:ext cx="53439" cy="738597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15" name="Google Shape;115;p12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5795538" y="1202815"/>
              <a:ext cx="53439" cy="738597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16" name="Google Shape;116;p12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5842296" y="1202815"/>
              <a:ext cx="53439" cy="738597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17" name="Google Shape;117;p12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5889053" y="1202815"/>
              <a:ext cx="53439" cy="738597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18" name="Google Shape;118;p12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5935810" y="1202815"/>
              <a:ext cx="53439" cy="738597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19" name="Google Shape;119;p12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5982568" y="1202815"/>
              <a:ext cx="53439" cy="738597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20" name="Google Shape;120;p12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6029325" y="1202815"/>
              <a:ext cx="53439" cy="738597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21" name="Google Shape;121;p12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6076082" y="1202815"/>
              <a:ext cx="53439" cy="738597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22" name="Google Shape;122;p12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6122840" y="1202815"/>
              <a:ext cx="53439" cy="738597"/>
            </a:xfrm>
            <a:prstGeom prst="rect">
              <a:avLst/>
            </a:prstGeom>
            <a:noFill/>
            <a:ln>
              <a:noFill/>
            </a:ln>
          </p:spPr>
        </p:pic>
        <p:grpSp>
          <p:nvGrpSpPr>
            <p:cNvPr id="123" name="Google Shape;123;p12"/>
            <p:cNvGrpSpPr/>
            <p:nvPr/>
          </p:nvGrpSpPr>
          <p:grpSpPr>
            <a:xfrm>
              <a:off x="5684056" y="1166681"/>
              <a:ext cx="516785" cy="845324"/>
              <a:chOff x="5362805" y="3369148"/>
              <a:chExt cx="823300" cy="1346700"/>
            </a:xfrm>
          </p:grpSpPr>
          <p:sp>
            <p:nvSpPr>
              <p:cNvPr id="124" name="Google Shape;124;p12"/>
              <p:cNvSpPr/>
              <p:nvPr/>
            </p:nvSpPr>
            <p:spPr>
              <a:xfrm>
                <a:off x="5363205" y="3369148"/>
                <a:ext cx="822900" cy="1346700"/>
              </a:xfrm>
              <a:prstGeom prst="roundRect">
                <a:avLst>
                  <a:gd name="adj" fmla="val 16667"/>
                </a:avLst>
              </a:prstGeom>
              <a:solidFill>
                <a:srgbClr val="595959">
                  <a:alpha val="10630"/>
                </a:srgbClr>
              </a:solidFill>
              <a:ln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5" name="Google Shape;125;p12"/>
              <p:cNvSpPr/>
              <p:nvPr/>
            </p:nvSpPr>
            <p:spPr>
              <a:xfrm>
                <a:off x="5362805" y="3781486"/>
                <a:ext cx="822900" cy="608100"/>
              </a:xfrm>
              <a:prstGeom prst="rect">
                <a:avLst/>
              </a:prstGeom>
              <a:solidFill>
                <a:srgbClr val="FFFFFF"/>
              </a:solidFill>
              <a:ln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126" name="Google Shape;126;p12"/>
          <p:cNvGrpSpPr/>
          <p:nvPr/>
        </p:nvGrpSpPr>
        <p:grpSpPr>
          <a:xfrm>
            <a:off x="5435861" y="6676014"/>
            <a:ext cx="380509" cy="622412"/>
            <a:chOff x="5684056" y="1166681"/>
            <a:chExt cx="516785" cy="845324"/>
          </a:xfrm>
        </p:grpSpPr>
        <p:pic>
          <p:nvPicPr>
            <p:cNvPr id="127" name="Google Shape;127;p12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5702023" y="1202815"/>
              <a:ext cx="53439" cy="738597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28" name="Google Shape;128;p12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5748781" y="1202815"/>
              <a:ext cx="53439" cy="738597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29" name="Google Shape;129;p12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5795538" y="1202815"/>
              <a:ext cx="53439" cy="738597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30" name="Google Shape;130;p12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5842296" y="1202815"/>
              <a:ext cx="53439" cy="738597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31" name="Google Shape;131;p12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5889053" y="1202815"/>
              <a:ext cx="53439" cy="738597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32" name="Google Shape;132;p12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5935810" y="1202815"/>
              <a:ext cx="53439" cy="738597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33" name="Google Shape;133;p12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5982568" y="1202815"/>
              <a:ext cx="53439" cy="738597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34" name="Google Shape;134;p12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6029325" y="1202815"/>
              <a:ext cx="53439" cy="738597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35" name="Google Shape;135;p12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6076082" y="1202815"/>
              <a:ext cx="53439" cy="738597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36" name="Google Shape;136;p12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6122840" y="1202815"/>
              <a:ext cx="53439" cy="738597"/>
            </a:xfrm>
            <a:prstGeom prst="rect">
              <a:avLst/>
            </a:prstGeom>
            <a:noFill/>
            <a:ln>
              <a:noFill/>
            </a:ln>
          </p:spPr>
        </p:pic>
        <p:grpSp>
          <p:nvGrpSpPr>
            <p:cNvPr id="137" name="Google Shape;137;p12"/>
            <p:cNvGrpSpPr/>
            <p:nvPr/>
          </p:nvGrpSpPr>
          <p:grpSpPr>
            <a:xfrm>
              <a:off x="5684056" y="1166681"/>
              <a:ext cx="516785" cy="845324"/>
              <a:chOff x="5362805" y="3369148"/>
              <a:chExt cx="823300" cy="1346700"/>
            </a:xfrm>
          </p:grpSpPr>
          <p:sp>
            <p:nvSpPr>
              <p:cNvPr id="138" name="Google Shape;138;p12"/>
              <p:cNvSpPr/>
              <p:nvPr/>
            </p:nvSpPr>
            <p:spPr>
              <a:xfrm>
                <a:off x="5363205" y="3369148"/>
                <a:ext cx="822900" cy="1346700"/>
              </a:xfrm>
              <a:prstGeom prst="roundRect">
                <a:avLst>
                  <a:gd name="adj" fmla="val 16667"/>
                </a:avLst>
              </a:prstGeom>
              <a:solidFill>
                <a:srgbClr val="595959">
                  <a:alpha val="10630"/>
                </a:srgbClr>
              </a:solidFill>
              <a:ln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9" name="Google Shape;139;p12"/>
              <p:cNvSpPr/>
              <p:nvPr/>
            </p:nvSpPr>
            <p:spPr>
              <a:xfrm>
                <a:off x="5362805" y="3781486"/>
                <a:ext cx="822900" cy="608100"/>
              </a:xfrm>
              <a:prstGeom prst="rect">
                <a:avLst/>
              </a:prstGeom>
              <a:solidFill>
                <a:srgbClr val="FFFFFF"/>
              </a:solidFill>
              <a:ln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140" name="Google Shape;140;p12"/>
          <p:cNvGrpSpPr/>
          <p:nvPr/>
        </p:nvGrpSpPr>
        <p:grpSpPr>
          <a:xfrm>
            <a:off x="5884710" y="6676014"/>
            <a:ext cx="380509" cy="622412"/>
            <a:chOff x="5684056" y="1166681"/>
            <a:chExt cx="516785" cy="845324"/>
          </a:xfrm>
        </p:grpSpPr>
        <p:pic>
          <p:nvPicPr>
            <p:cNvPr id="141" name="Google Shape;141;p12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5702023" y="1202815"/>
              <a:ext cx="53439" cy="738597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42" name="Google Shape;142;p12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5748781" y="1202815"/>
              <a:ext cx="53439" cy="738597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43" name="Google Shape;143;p12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5795538" y="1202815"/>
              <a:ext cx="53439" cy="738597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44" name="Google Shape;144;p12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5842296" y="1202815"/>
              <a:ext cx="53439" cy="738597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45" name="Google Shape;145;p12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5889053" y="1202815"/>
              <a:ext cx="53439" cy="738597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46" name="Google Shape;146;p12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5935810" y="1202815"/>
              <a:ext cx="53439" cy="738597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47" name="Google Shape;147;p12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5982568" y="1202815"/>
              <a:ext cx="53439" cy="738597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48" name="Google Shape;148;p12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6029325" y="1202815"/>
              <a:ext cx="53439" cy="738597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49" name="Google Shape;149;p12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6076082" y="1202815"/>
              <a:ext cx="53439" cy="738597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50" name="Google Shape;150;p12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6122840" y="1202815"/>
              <a:ext cx="53439" cy="738597"/>
            </a:xfrm>
            <a:prstGeom prst="rect">
              <a:avLst/>
            </a:prstGeom>
            <a:noFill/>
            <a:ln>
              <a:noFill/>
            </a:ln>
          </p:spPr>
        </p:pic>
        <p:grpSp>
          <p:nvGrpSpPr>
            <p:cNvPr id="151" name="Google Shape;151;p12"/>
            <p:cNvGrpSpPr/>
            <p:nvPr/>
          </p:nvGrpSpPr>
          <p:grpSpPr>
            <a:xfrm>
              <a:off x="5684056" y="1166681"/>
              <a:ext cx="516785" cy="845324"/>
              <a:chOff x="5362805" y="3369148"/>
              <a:chExt cx="823300" cy="1346700"/>
            </a:xfrm>
          </p:grpSpPr>
          <p:sp>
            <p:nvSpPr>
              <p:cNvPr id="152" name="Google Shape;152;p12"/>
              <p:cNvSpPr/>
              <p:nvPr/>
            </p:nvSpPr>
            <p:spPr>
              <a:xfrm>
                <a:off x="5363205" y="3369148"/>
                <a:ext cx="822900" cy="1346700"/>
              </a:xfrm>
              <a:prstGeom prst="roundRect">
                <a:avLst>
                  <a:gd name="adj" fmla="val 16667"/>
                </a:avLst>
              </a:prstGeom>
              <a:solidFill>
                <a:srgbClr val="595959">
                  <a:alpha val="10630"/>
                </a:srgbClr>
              </a:solidFill>
              <a:ln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3" name="Google Shape;153;p12"/>
              <p:cNvSpPr/>
              <p:nvPr/>
            </p:nvSpPr>
            <p:spPr>
              <a:xfrm>
                <a:off x="5362805" y="3781486"/>
                <a:ext cx="822900" cy="608100"/>
              </a:xfrm>
              <a:prstGeom prst="rect">
                <a:avLst/>
              </a:prstGeom>
              <a:solidFill>
                <a:srgbClr val="FFFFFF"/>
              </a:solidFill>
              <a:ln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154" name="Google Shape;154;p12"/>
          <p:cNvGrpSpPr/>
          <p:nvPr/>
        </p:nvGrpSpPr>
        <p:grpSpPr>
          <a:xfrm>
            <a:off x="1294969" y="6676014"/>
            <a:ext cx="380509" cy="622412"/>
            <a:chOff x="323996" y="1373762"/>
            <a:chExt cx="516785" cy="845324"/>
          </a:xfrm>
        </p:grpSpPr>
        <p:pic>
          <p:nvPicPr>
            <p:cNvPr id="155" name="Google Shape;155;p12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341963" y="1409896"/>
              <a:ext cx="53439" cy="738597"/>
            </a:xfrm>
            <a:prstGeom prst="rect">
              <a:avLst/>
            </a:prstGeom>
            <a:noFill/>
            <a:ln>
              <a:noFill/>
            </a:ln>
          </p:spPr>
        </p:pic>
        <p:grpSp>
          <p:nvGrpSpPr>
            <p:cNvPr id="156" name="Google Shape;156;p12"/>
            <p:cNvGrpSpPr/>
            <p:nvPr/>
          </p:nvGrpSpPr>
          <p:grpSpPr>
            <a:xfrm>
              <a:off x="323996" y="1373762"/>
              <a:ext cx="516785" cy="845324"/>
              <a:chOff x="2958006" y="3369157"/>
              <a:chExt cx="823300" cy="1346700"/>
            </a:xfrm>
          </p:grpSpPr>
          <p:sp>
            <p:nvSpPr>
              <p:cNvPr id="157" name="Google Shape;157;p12"/>
              <p:cNvSpPr/>
              <p:nvPr/>
            </p:nvSpPr>
            <p:spPr>
              <a:xfrm>
                <a:off x="2958406" y="3369157"/>
                <a:ext cx="822900" cy="1346700"/>
              </a:xfrm>
              <a:prstGeom prst="roundRect">
                <a:avLst>
                  <a:gd name="adj" fmla="val 16667"/>
                </a:avLst>
              </a:prstGeom>
              <a:solidFill>
                <a:srgbClr val="595959">
                  <a:alpha val="10630"/>
                </a:srgbClr>
              </a:solidFill>
              <a:ln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8" name="Google Shape;158;p12"/>
              <p:cNvSpPr/>
              <p:nvPr/>
            </p:nvSpPr>
            <p:spPr>
              <a:xfrm>
                <a:off x="2958006" y="3781495"/>
                <a:ext cx="822900" cy="608100"/>
              </a:xfrm>
              <a:prstGeom prst="rect">
                <a:avLst/>
              </a:prstGeom>
              <a:solidFill>
                <a:srgbClr val="FFFFFF"/>
              </a:solidFill>
              <a:ln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159" name="Google Shape;159;p12"/>
          <p:cNvGrpSpPr/>
          <p:nvPr/>
        </p:nvGrpSpPr>
        <p:grpSpPr>
          <a:xfrm>
            <a:off x="1743817" y="6676014"/>
            <a:ext cx="380509" cy="622412"/>
            <a:chOff x="323996" y="1373762"/>
            <a:chExt cx="516785" cy="845324"/>
          </a:xfrm>
        </p:grpSpPr>
        <p:pic>
          <p:nvPicPr>
            <p:cNvPr id="160" name="Google Shape;160;p12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341963" y="1409896"/>
              <a:ext cx="53439" cy="738597"/>
            </a:xfrm>
            <a:prstGeom prst="rect">
              <a:avLst/>
            </a:prstGeom>
            <a:noFill/>
            <a:ln>
              <a:noFill/>
            </a:ln>
          </p:spPr>
        </p:pic>
        <p:grpSp>
          <p:nvGrpSpPr>
            <p:cNvPr id="161" name="Google Shape;161;p12"/>
            <p:cNvGrpSpPr/>
            <p:nvPr/>
          </p:nvGrpSpPr>
          <p:grpSpPr>
            <a:xfrm>
              <a:off x="323996" y="1373762"/>
              <a:ext cx="516785" cy="845324"/>
              <a:chOff x="2958006" y="3369157"/>
              <a:chExt cx="823300" cy="1346700"/>
            </a:xfrm>
          </p:grpSpPr>
          <p:sp>
            <p:nvSpPr>
              <p:cNvPr id="162" name="Google Shape;162;p12"/>
              <p:cNvSpPr/>
              <p:nvPr/>
            </p:nvSpPr>
            <p:spPr>
              <a:xfrm>
                <a:off x="2958406" y="3369157"/>
                <a:ext cx="822900" cy="1346700"/>
              </a:xfrm>
              <a:prstGeom prst="roundRect">
                <a:avLst>
                  <a:gd name="adj" fmla="val 16667"/>
                </a:avLst>
              </a:prstGeom>
              <a:solidFill>
                <a:srgbClr val="595959">
                  <a:alpha val="10630"/>
                </a:srgbClr>
              </a:solidFill>
              <a:ln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3" name="Google Shape;163;p12"/>
              <p:cNvSpPr/>
              <p:nvPr/>
            </p:nvSpPr>
            <p:spPr>
              <a:xfrm>
                <a:off x="2958006" y="3781495"/>
                <a:ext cx="822900" cy="608100"/>
              </a:xfrm>
              <a:prstGeom prst="rect">
                <a:avLst/>
              </a:prstGeom>
              <a:solidFill>
                <a:srgbClr val="FFFFFF"/>
              </a:solidFill>
              <a:ln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164" name="Google Shape;164;p12"/>
          <p:cNvGrpSpPr/>
          <p:nvPr/>
        </p:nvGrpSpPr>
        <p:grpSpPr>
          <a:xfrm>
            <a:off x="2192666" y="6676014"/>
            <a:ext cx="380509" cy="622412"/>
            <a:chOff x="323996" y="1373762"/>
            <a:chExt cx="516785" cy="845324"/>
          </a:xfrm>
        </p:grpSpPr>
        <p:pic>
          <p:nvPicPr>
            <p:cNvPr id="165" name="Google Shape;165;p12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341963" y="1409896"/>
              <a:ext cx="53439" cy="738597"/>
            </a:xfrm>
            <a:prstGeom prst="rect">
              <a:avLst/>
            </a:prstGeom>
            <a:noFill/>
            <a:ln>
              <a:noFill/>
            </a:ln>
          </p:spPr>
        </p:pic>
        <p:grpSp>
          <p:nvGrpSpPr>
            <p:cNvPr id="166" name="Google Shape;166;p12"/>
            <p:cNvGrpSpPr/>
            <p:nvPr/>
          </p:nvGrpSpPr>
          <p:grpSpPr>
            <a:xfrm>
              <a:off x="323996" y="1373762"/>
              <a:ext cx="516785" cy="845324"/>
              <a:chOff x="2958006" y="3369157"/>
              <a:chExt cx="823300" cy="1346700"/>
            </a:xfrm>
          </p:grpSpPr>
          <p:sp>
            <p:nvSpPr>
              <p:cNvPr id="167" name="Google Shape;167;p12"/>
              <p:cNvSpPr/>
              <p:nvPr/>
            </p:nvSpPr>
            <p:spPr>
              <a:xfrm>
                <a:off x="2958406" y="3369157"/>
                <a:ext cx="822900" cy="1346700"/>
              </a:xfrm>
              <a:prstGeom prst="roundRect">
                <a:avLst>
                  <a:gd name="adj" fmla="val 16667"/>
                </a:avLst>
              </a:prstGeom>
              <a:solidFill>
                <a:srgbClr val="595959">
                  <a:alpha val="10630"/>
                </a:srgbClr>
              </a:solidFill>
              <a:ln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8" name="Google Shape;168;p12"/>
              <p:cNvSpPr/>
              <p:nvPr/>
            </p:nvSpPr>
            <p:spPr>
              <a:xfrm>
                <a:off x="2958006" y="3781495"/>
                <a:ext cx="822900" cy="608100"/>
              </a:xfrm>
              <a:prstGeom prst="rect">
                <a:avLst/>
              </a:prstGeom>
              <a:solidFill>
                <a:srgbClr val="FFFFFF"/>
              </a:solidFill>
              <a:ln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169" name="Google Shape;169;p12"/>
          <p:cNvSpPr/>
          <p:nvPr/>
        </p:nvSpPr>
        <p:spPr>
          <a:xfrm>
            <a:off x="2693274" y="6733424"/>
            <a:ext cx="2232000" cy="507600"/>
          </a:xfrm>
          <a:prstGeom prst="rightArrow">
            <a:avLst>
              <a:gd name="adj1" fmla="val 69807"/>
              <a:gd name="adj2" fmla="val 50000"/>
            </a:avLst>
          </a:prstGeom>
          <a:solidFill>
            <a:srgbClr val="D9D2E9"/>
          </a:solidFill>
          <a:ln w="1905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>
                <a:latin typeface="Lexend"/>
                <a:ea typeface="Lexend"/>
                <a:cs typeface="Lexend"/>
                <a:sym typeface="Lexend"/>
              </a:rPr>
              <a:t>10 times as many</a:t>
            </a:r>
            <a:endParaRPr sz="1600">
              <a:latin typeface="Lexend"/>
              <a:ea typeface="Lexend"/>
              <a:cs typeface="Lexend"/>
              <a:sym typeface="Lexend"/>
            </a:endParaRPr>
          </a:p>
        </p:txBody>
      </p:sp>
      <p:sp>
        <p:nvSpPr>
          <p:cNvPr id="170" name="Google Shape;170;p12"/>
          <p:cNvSpPr/>
          <p:nvPr/>
        </p:nvSpPr>
        <p:spPr>
          <a:xfrm>
            <a:off x="2693274" y="6047622"/>
            <a:ext cx="2232000" cy="507600"/>
          </a:xfrm>
          <a:prstGeom prst="rightArrow">
            <a:avLst>
              <a:gd name="adj1" fmla="val 69807"/>
              <a:gd name="adj2" fmla="val 50000"/>
            </a:avLst>
          </a:prstGeom>
          <a:solidFill>
            <a:srgbClr val="D9D2E9"/>
          </a:solidFill>
          <a:ln w="1905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>
                <a:latin typeface="ABeeZee"/>
                <a:ea typeface="ABeeZee"/>
                <a:cs typeface="ABeeZee"/>
                <a:sym typeface="ABeeZee"/>
              </a:rPr>
              <a:t>10</a:t>
            </a:r>
            <a:r>
              <a:rPr lang="en-GB" sz="1600">
                <a:solidFill>
                  <a:srgbClr val="000000"/>
                </a:solidFill>
                <a:latin typeface="ABeeZee"/>
                <a:ea typeface="ABeeZee"/>
                <a:cs typeface="ABeeZee"/>
                <a:sym typeface="ABeeZee"/>
              </a:rPr>
              <a:t> </a:t>
            </a:r>
            <a:r>
              <a:rPr lang="en-GB" sz="1600">
                <a:latin typeface="Lexend"/>
                <a:ea typeface="Lexend"/>
                <a:cs typeface="Lexend"/>
                <a:sym typeface="Lexend"/>
              </a:rPr>
              <a:t>times the size</a:t>
            </a:r>
            <a:endParaRPr sz="1600">
              <a:latin typeface="Lexend"/>
              <a:ea typeface="Lexend"/>
              <a:cs typeface="Lexend"/>
              <a:sym typeface="Lexend"/>
            </a:endParaRPr>
          </a:p>
        </p:txBody>
      </p:sp>
      <p:grpSp>
        <p:nvGrpSpPr>
          <p:cNvPr id="171" name="Google Shape;171;p12"/>
          <p:cNvGrpSpPr/>
          <p:nvPr/>
        </p:nvGrpSpPr>
        <p:grpSpPr>
          <a:xfrm>
            <a:off x="6341910" y="6676014"/>
            <a:ext cx="380509" cy="622412"/>
            <a:chOff x="5684056" y="1166681"/>
            <a:chExt cx="516785" cy="845324"/>
          </a:xfrm>
        </p:grpSpPr>
        <p:pic>
          <p:nvPicPr>
            <p:cNvPr id="172" name="Google Shape;172;p12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5702023" y="1202815"/>
              <a:ext cx="53439" cy="738597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73" name="Google Shape;173;p12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5748781" y="1202815"/>
              <a:ext cx="53439" cy="738597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74" name="Google Shape;174;p12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5795538" y="1202815"/>
              <a:ext cx="53439" cy="738597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75" name="Google Shape;175;p12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5842296" y="1202815"/>
              <a:ext cx="53439" cy="738597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76" name="Google Shape;176;p12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5889053" y="1202815"/>
              <a:ext cx="53439" cy="738597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77" name="Google Shape;177;p12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5935810" y="1202815"/>
              <a:ext cx="53439" cy="738597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78" name="Google Shape;178;p12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5982568" y="1202815"/>
              <a:ext cx="53439" cy="738597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79" name="Google Shape;179;p12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6029325" y="1202815"/>
              <a:ext cx="53439" cy="738597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80" name="Google Shape;180;p12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6076082" y="1202815"/>
              <a:ext cx="53439" cy="738597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81" name="Google Shape;181;p12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6122840" y="1202815"/>
              <a:ext cx="53439" cy="738597"/>
            </a:xfrm>
            <a:prstGeom prst="rect">
              <a:avLst/>
            </a:prstGeom>
            <a:noFill/>
            <a:ln>
              <a:noFill/>
            </a:ln>
          </p:spPr>
        </p:pic>
        <p:grpSp>
          <p:nvGrpSpPr>
            <p:cNvPr id="182" name="Google Shape;182;p12"/>
            <p:cNvGrpSpPr/>
            <p:nvPr/>
          </p:nvGrpSpPr>
          <p:grpSpPr>
            <a:xfrm>
              <a:off x="5684056" y="1166681"/>
              <a:ext cx="516785" cy="845324"/>
              <a:chOff x="5362805" y="3369148"/>
              <a:chExt cx="823300" cy="1346700"/>
            </a:xfrm>
          </p:grpSpPr>
          <p:sp>
            <p:nvSpPr>
              <p:cNvPr id="183" name="Google Shape;183;p12"/>
              <p:cNvSpPr/>
              <p:nvPr/>
            </p:nvSpPr>
            <p:spPr>
              <a:xfrm>
                <a:off x="5363205" y="3369148"/>
                <a:ext cx="822900" cy="1346700"/>
              </a:xfrm>
              <a:prstGeom prst="roundRect">
                <a:avLst>
                  <a:gd name="adj" fmla="val 16667"/>
                </a:avLst>
              </a:prstGeom>
              <a:solidFill>
                <a:srgbClr val="595959">
                  <a:alpha val="10630"/>
                </a:srgbClr>
              </a:solidFill>
              <a:ln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4" name="Google Shape;184;p12"/>
              <p:cNvSpPr/>
              <p:nvPr/>
            </p:nvSpPr>
            <p:spPr>
              <a:xfrm>
                <a:off x="5362805" y="3781486"/>
                <a:ext cx="822900" cy="608100"/>
              </a:xfrm>
              <a:prstGeom prst="rect">
                <a:avLst/>
              </a:prstGeom>
              <a:solidFill>
                <a:srgbClr val="FFFFFF"/>
              </a:solidFill>
              <a:ln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185" name="Google Shape;185;p12"/>
          <p:cNvGrpSpPr/>
          <p:nvPr/>
        </p:nvGrpSpPr>
        <p:grpSpPr>
          <a:xfrm>
            <a:off x="837769" y="6676014"/>
            <a:ext cx="380509" cy="622412"/>
            <a:chOff x="323996" y="1373762"/>
            <a:chExt cx="516785" cy="845324"/>
          </a:xfrm>
        </p:grpSpPr>
        <p:pic>
          <p:nvPicPr>
            <p:cNvPr id="186" name="Google Shape;186;p12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341963" y="1409896"/>
              <a:ext cx="53439" cy="738597"/>
            </a:xfrm>
            <a:prstGeom prst="rect">
              <a:avLst/>
            </a:prstGeom>
            <a:noFill/>
            <a:ln>
              <a:noFill/>
            </a:ln>
          </p:spPr>
        </p:pic>
        <p:grpSp>
          <p:nvGrpSpPr>
            <p:cNvPr id="187" name="Google Shape;187;p12"/>
            <p:cNvGrpSpPr/>
            <p:nvPr/>
          </p:nvGrpSpPr>
          <p:grpSpPr>
            <a:xfrm>
              <a:off x="323996" y="1373762"/>
              <a:ext cx="516785" cy="845324"/>
              <a:chOff x="2958006" y="3369157"/>
              <a:chExt cx="823300" cy="1346700"/>
            </a:xfrm>
          </p:grpSpPr>
          <p:sp>
            <p:nvSpPr>
              <p:cNvPr id="188" name="Google Shape;188;p12"/>
              <p:cNvSpPr/>
              <p:nvPr/>
            </p:nvSpPr>
            <p:spPr>
              <a:xfrm>
                <a:off x="2958406" y="3369157"/>
                <a:ext cx="822900" cy="1346700"/>
              </a:xfrm>
              <a:prstGeom prst="roundRect">
                <a:avLst>
                  <a:gd name="adj" fmla="val 16667"/>
                </a:avLst>
              </a:prstGeom>
              <a:solidFill>
                <a:srgbClr val="595959">
                  <a:alpha val="10630"/>
                </a:srgbClr>
              </a:solidFill>
              <a:ln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9" name="Google Shape;189;p12"/>
              <p:cNvSpPr/>
              <p:nvPr/>
            </p:nvSpPr>
            <p:spPr>
              <a:xfrm>
                <a:off x="2958006" y="3781495"/>
                <a:ext cx="822900" cy="608100"/>
              </a:xfrm>
              <a:prstGeom prst="rect">
                <a:avLst/>
              </a:prstGeom>
              <a:solidFill>
                <a:srgbClr val="FFFFFF"/>
              </a:solidFill>
              <a:ln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190" name="Google Shape;190;p12"/>
          <p:cNvSpPr txBox="1"/>
          <p:nvPr/>
        </p:nvSpPr>
        <p:spPr>
          <a:xfrm>
            <a:off x="476400" y="5772349"/>
            <a:ext cx="576600" cy="41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en-GB" sz="1600">
                <a:solidFill>
                  <a:srgbClr val="000000"/>
                </a:solidFill>
                <a:latin typeface="Lexend"/>
                <a:ea typeface="Lexend"/>
                <a:cs typeface="Lexend"/>
                <a:sym typeface="Lexend"/>
              </a:rPr>
              <a:t>a)</a:t>
            </a:r>
            <a:endParaRPr sz="1600">
              <a:solidFill>
                <a:srgbClr val="000000"/>
              </a:solidFill>
              <a:latin typeface="Lexend"/>
              <a:ea typeface="Lexend"/>
              <a:cs typeface="Lexend"/>
              <a:sym typeface="Lexend"/>
            </a:endParaRPr>
          </a:p>
        </p:txBody>
      </p:sp>
      <p:sp>
        <p:nvSpPr>
          <p:cNvPr id="191" name="Google Shape;191;p12"/>
          <p:cNvSpPr txBox="1"/>
          <p:nvPr/>
        </p:nvSpPr>
        <p:spPr>
          <a:xfrm flipH="1">
            <a:off x="2772821" y="5557852"/>
            <a:ext cx="780000" cy="50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000">
                <a:solidFill>
                  <a:srgbClr val="000000"/>
                </a:solidFill>
                <a:latin typeface="ABeeZee"/>
                <a:ea typeface="ABeeZee"/>
                <a:cs typeface="ABeeZee"/>
                <a:sym typeface="ABeeZee"/>
              </a:rPr>
              <a:t>4</a:t>
            </a:r>
            <a:endParaRPr sz="2000">
              <a:solidFill>
                <a:srgbClr val="000000"/>
              </a:solidFill>
              <a:latin typeface="ABeeZee"/>
              <a:ea typeface="ABeeZee"/>
              <a:cs typeface="ABeeZee"/>
              <a:sym typeface="ABeeZee"/>
            </a:endParaRPr>
          </a:p>
        </p:txBody>
      </p:sp>
      <p:sp>
        <p:nvSpPr>
          <p:cNvPr id="192" name="Google Shape;192;p12"/>
          <p:cNvSpPr txBox="1"/>
          <p:nvPr/>
        </p:nvSpPr>
        <p:spPr>
          <a:xfrm flipH="1">
            <a:off x="5112035" y="6019877"/>
            <a:ext cx="780000" cy="50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000">
                <a:solidFill>
                  <a:srgbClr val="000000"/>
                </a:solidFill>
                <a:latin typeface="ABeeZee"/>
                <a:ea typeface="ABeeZee"/>
                <a:cs typeface="ABeeZee"/>
                <a:sym typeface="ABeeZee"/>
              </a:rPr>
              <a:t>40</a:t>
            </a:r>
            <a:endParaRPr sz="2000">
              <a:solidFill>
                <a:srgbClr val="000000"/>
              </a:solidFill>
              <a:latin typeface="ABeeZee"/>
              <a:ea typeface="ABeeZee"/>
              <a:cs typeface="ABeeZee"/>
              <a:sym typeface="ABeeZee"/>
            </a:endParaRPr>
          </a:p>
        </p:txBody>
      </p:sp>
      <p:sp>
        <p:nvSpPr>
          <p:cNvPr id="193" name="Google Shape;193;p12"/>
          <p:cNvSpPr txBox="1"/>
          <p:nvPr/>
        </p:nvSpPr>
        <p:spPr>
          <a:xfrm>
            <a:off x="1718224" y="7935049"/>
            <a:ext cx="4027200" cy="41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000">
                <a:solidFill>
                  <a:srgbClr val="000000"/>
                </a:solidFill>
                <a:latin typeface="ABeeZee"/>
                <a:ea typeface="ABeeZee"/>
                <a:cs typeface="ABeeZee"/>
                <a:sym typeface="ABeeZee"/>
              </a:rPr>
              <a:t>___ </a:t>
            </a:r>
            <a:r>
              <a:rPr lang="en-GB" sz="2000">
                <a:solidFill>
                  <a:srgbClr val="000000"/>
                </a:solidFill>
                <a:latin typeface="Lexend"/>
                <a:ea typeface="Lexend"/>
                <a:cs typeface="Lexend"/>
                <a:sym typeface="Lexend"/>
              </a:rPr>
              <a:t>× 10 = </a:t>
            </a:r>
            <a:r>
              <a:rPr lang="en-GB" sz="2000">
                <a:latin typeface="Lexend"/>
                <a:ea typeface="Lexend"/>
                <a:cs typeface="Lexend"/>
                <a:sym typeface="Lexend"/>
              </a:rPr>
              <a:t>5</a:t>
            </a:r>
            <a:r>
              <a:rPr lang="en-GB" sz="2000">
                <a:solidFill>
                  <a:srgbClr val="000000"/>
                </a:solidFill>
                <a:latin typeface="Lexend"/>
                <a:ea typeface="Lexend"/>
                <a:cs typeface="Lexend"/>
                <a:sym typeface="Lexend"/>
              </a:rPr>
              <a:t>0</a:t>
            </a:r>
            <a:endParaRPr sz="2000">
              <a:solidFill>
                <a:srgbClr val="000000"/>
              </a:solidFill>
              <a:latin typeface="Lexend"/>
              <a:ea typeface="Lexend"/>
              <a:cs typeface="Lexend"/>
              <a:sym typeface="Lexend"/>
            </a:endParaRPr>
          </a:p>
        </p:txBody>
      </p:sp>
      <p:sp>
        <p:nvSpPr>
          <p:cNvPr id="194" name="Google Shape;194;p12"/>
          <p:cNvSpPr txBox="1"/>
          <p:nvPr/>
        </p:nvSpPr>
        <p:spPr>
          <a:xfrm>
            <a:off x="2052739" y="8401036"/>
            <a:ext cx="482400" cy="41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ctr" rtl="0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en-GB" sz="2000">
                <a:latin typeface="ABeeZee"/>
                <a:ea typeface="ABeeZee"/>
                <a:cs typeface="ABeeZee"/>
                <a:sym typeface="ABeeZee"/>
              </a:rPr>
              <a:t>5</a:t>
            </a:r>
            <a:endParaRPr sz="2000">
              <a:solidFill>
                <a:srgbClr val="000000"/>
              </a:solidFill>
              <a:latin typeface="ABeeZee"/>
              <a:ea typeface="ABeeZee"/>
              <a:cs typeface="ABeeZee"/>
              <a:sym typeface="ABeeZee"/>
            </a:endParaRPr>
          </a:p>
        </p:txBody>
      </p:sp>
      <p:grpSp>
        <p:nvGrpSpPr>
          <p:cNvPr id="195" name="Google Shape;195;p12"/>
          <p:cNvGrpSpPr/>
          <p:nvPr/>
        </p:nvGrpSpPr>
        <p:grpSpPr>
          <a:xfrm>
            <a:off x="4970862" y="9038214"/>
            <a:ext cx="380509" cy="622412"/>
            <a:chOff x="5684056" y="1166681"/>
            <a:chExt cx="516785" cy="845324"/>
          </a:xfrm>
        </p:grpSpPr>
        <p:pic>
          <p:nvPicPr>
            <p:cNvPr id="196" name="Google Shape;196;p12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5702023" y="1202815"/>
              <a:ext cx="53439" cy="738597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97" name="Google Shape;197;p12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5748781" y="1202815"/>
              <a:ext cx="53439" cy="738597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98" name="Google Shape;198;p12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5795538" y="1202815"/>
              <a:ext cx="53439" cy="738597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99" name="Google Shape;199;p12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5842296" y="1202815"/>
              <a:ext cx="53439" cy="738597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200" name="Google Shape;200;p12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5889053" y="1202815"/>
              <a:ext cx="53439" cy="738597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201" name="Google Shape;201;p12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5935810" y="1202815"/>
              <a:ext cx="53439" cy="738597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202" name="Google Shape;202;p12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5982568" y="1202815"/>
              <a:ext cx="53439" cy="738597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203" name="Google Shape;203;p12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6029325" y="1202815"/>
              <a:ext cx="53439" cy="738597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204" name="Google Shape;204;p12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6076082" y="1202815"/>
              <a:ext cx="53439" cy="738597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205" name="Google Shape;205;p12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6122840" y="1202815"/>
              <a:ext cx="53439" cy="738597"/>
            </a:xfrm>
            <a:prstGeom prst="rect">
              <a:avLst/>
            </a:prstGeom>
            <a:noFill/>
            <a:ln>
              <a:noFill/>
            </a:ln>
          </p:spPr>
        </p:pic>
        <p:grpSp>
          <p:nvGrpSpPr>
            <p:cNvPr id="206" name="Google Shape;206;p12"/>
            <p:cNvGrpSpPr/>
            <p:nvPr/>
          </p:nvGrpSpPr>
          <p:grpSpPr>
            <a:xfrm>
              <a:off x="5684056" y="1166681"/>
              <a:ext cx="516785" cy="845324"/>
              <a:chOff x="5362805" y="3369148"/>
              <a:chExt cx="823300" cy="1346700"/>
            </a:xfrm>
          </p:grpSpPr>
          <p:sp>
            <p:nvSpPr>
              <p:cNvPr id="207" name="Google Shape;207;p12"/>
              <p:cNvSpPr/>
              <p:nvPr/>
            </p:nvSpPr>
            <p:spPr>
              <a:xfrm>
                <a:off x="5363205" y="3369148"/>
                <a:ext cx="822900" cy="1346700"/>
              </a:xfrm>
              <a:prstGeom prst="roundRect">
                <a:avLst>
                  <a:gd name="adj" fmla="val 16667"/>
                </a:avLst>
              </a:prstGeom>
              <a:solidFill>
                <a:srgbClr val="595959">
                  <a:alpha val="10630"/>
                </a:srgbClr>
              </a:solidFill>
              <a:ln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8" name="Google Shape;208;p12"/>
              <p:cNvSpPr/>
              <p:nvPr/>
            </p:nvSpPr>
            <p:spPr>
              <a:xfrm>
                <a:off x="5362805" y="3781486"/>
                <a:ext cx="822900" cy="608100"/>
              </a:xfrm>
              <a:prstGeom prst="rect">
                <a:avLst/>
              </a:prstGeom>
              <a:solidFill>
                <a:srgbClr val="FFFFFF"/>
              </a:solidFill>
              <a:ln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209" name="Google Shape;209;p12"/>
          <p:cNvGrpSpPr/>
          <p:nvPr/>
        </p:nvGrpSpPr>
        <p:grpSpPr>
          <a:xfrm>
            <a:off x="5403559" y="9038214"/>
            <a:ext cx="380509" cy="622412"/>
            <a:chOff x="5684056" y="1166681"/>
            <a:chExt cx="516785" cy="845324"/>
          </a:xfrm>
        </p:grpSpPr>
        <p:pic>
          <p:nvPicPr>
            <p:cNvPr id="210" name="Google Shape;210;p12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5702023" y="1202815"/>
              <a:ext cx="53439" cy="738597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211" name="Google Shape;211;p12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5748781" y="1202815"/>
              <a:ext cx="53439" cy="738597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212" name="Google Shape;212;p12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5795538" y="1202815"/>
              <a:ext cx="53439" cy="738597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213" name="Google Shape;213;p12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5842296" y="1202815"/>
              <a:ext cx="53439" cy="738597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214" name="Google Shape;214;p12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5889053" y="1202815"/>
              <a:ext cx="53439" cy="738597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215" name="Google Shape;215;p12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5935810" y="1202815"/>
              <a:ext cx="53439" cy="738597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216" name="Google Shape;216;p12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5982568" y="1202815"/>
              <a:ext cx="53439" cy="738597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217" name="Google Shape;217;p12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6029325" y="1202815"/>
              <a:ext cx="53439" cy="738597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218" name="Google Shape;218;p12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6076082" y="1202815"/>
              <a:ext cx="53439" cy="738597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219" name="Google Shape;219;p12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6122840" y="1202815"/>
              <a:ext cx="53439" cy="738597"/>
            </a:xfrm>
            <a:prstGeom prst="rect">
              <a:avLst/>
            </a:prstGeom>
            <a:noFill/>
            <a:ln>
              <a:noFill/>
            </a:ln>
          </p:spPr>
        </p:pic>
        <p:grpSp>
          <p:nvGrpSpPr>
            <p:cNvPr id="220" name="Google Shape;220;p12"/>
            <p:cNvGrpSpPr/>
            <p:nvPr/>
          </p:nvGrpSpPr>
          <p:grpSpPr>
            <a:xfrm>
              <a:off x="5684056" y="1166681"/>
              <a:ext cx="516785" cy="845324"/>
              <a:chOff x="5362805" y="3369148"/>
              <a:chExt cx="823300" cy="1346700"/>
            </a:xfrm>
          </p:grpSpPr>
          <p:sp>
            <p:nvSpPr>
              <p:cNvPr id="221" name="Google Shape;221;p12"/>
              <p:cNvSpPr/>
              <p:nvPr/>
            </p:nvSpPr>
            <p:spPr>
              <a:xfrm>
                <a:off x="5363205" y="3369148"/>
                <a:ext cx="822900" cy="1346700"/>
              </a:xfrm>
              <a:prstGeom prst="roundRect">
                <a:avLst>
                  <a:gd name="adj" fmla="val 16667"/>
                </a:avLst>
              </a:prstGeom>
              <a:solidFill>
                <a:srgbClr val="595959">
                  <a:alpha val="10630"/>
                </a:srgbClr>
              </a:solidFill>
              <a:ln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2" name="Google Shape;222;p12"/>
              <p:cNvSpPr/>
              <p:nvPr/>
            </p:nvSpPr>
            <p:spPr>
              <a:xfrm>
                <a:off x="5362805" y="3781486"/>
                <a:ext cx="822900" cy="608100"/>
              </a:xfrm>
              <a:prstGeom prst="rect">
                <a:avLst/>
              </a:prstGeom>
              <a:solidFill>
                <a:srgbClr val="FFFFFF"/>
              </a:solidFill>
              <a:ln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223" name="Google Shape;223;p12"/>
          <p:cNvGrpSpPr/>
          <p:nvPr/>
        </p:nvGrpSpPr>
        <p:grpSpPr>
          <a:xfrm>
            <a:off x="5836257" y="9038214"/>
            <a:ext cx="380509" cy="622412"/>
            <a:chOff x="5684056" y="1166681"/>
            <a:chExt cx="516785" cy="845324"/>
          </a:xfrm>
        </p:grpSpPr>
        <p:pic>
          <p:nvPicPr>
            <p:cNvPr id="224" name="Google Shape;224;p12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5702023" y="1202815"/>
              <a:ext cx="53439" cy="738597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225" name="Google Shape;225;p12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5748781" y="1202815"/>
              <a:ext cx="53439" cy="738597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226" name="Google Shape;226;p12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5795538" y="1202815"/>
              <a:ext cx="53439" cy="738597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227" name="Google Shape;227;p12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5842296" y="1202815"/>
              <a:ext cx="53439" cy="738597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228" name="Google Shape;228;p12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5889053" y="1202815"/>
              <a:ext cx="53439" cy="738597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229" name="Google Shape;229;p12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5935810" y="1202815"/>
              <a:ext cx="53439" cy="738597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230" name="Google Shape;230;p12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5982568" y="1202815"/>
              <a:ext cx="53439" cy="738597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231" name="Google Shape;231;p12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6029325" y="1202815"/>
              <a:ext cx="53439" cy="738597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232" name="Google Shape;232;p12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6076082" y="1202815"/>
              <a:ext cx="53439" cy="738597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233" name="Google Shape;233;p12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6122840" y="1202815"/>
              <a:ext cx="53439" cy="738597"/>
            </a:xfrm>
            <a:prstGeom prst="rect">
              <a:avLst/>
            </a:prstGeom>
            <a:noFill/>
            <a:ln>
              <a:noFill/>
            </a:ln>
          </p:spPr>
        </p:pic>
        <p:grpSp>
          <p:nvGrpSpPr>
            <p:cNvPr id="234" name="Google Shape;234;p12"/>
            <p:cNvGrpSpPr/>
            <p:nvPr/>
          </p:nvGrpSpPr>
          <p:grpSpPr>
            <a:xfrm>
              <a:off x="5684056" y="1166681"/>
              <a:ext cx="516785" cy="845324"/>
              <a:chOff x="5362805" y="3369148"/>
              <a:chExt cx="823300" cy="1346700"/>
            </a:xfrm>
          </p:grpSpPr>
          <p:sp>
            <p:nvSpPr>
              <p:cNvPr id="235" name="Google Shape;235;p12"/>
              <p:cNvSpPr/>
              <p:nvPr/>
            </p:nvSpPr>
            <p:spPr>
              <a:xfrm>
                <a:off x="5363205" y="3369148"/>
                <a:ext cx="822900" cy="1346700"/>
              </a:xfrm>
              <a:prstGeom prst="roundRect">
                <a:avLst>
                  <a:gd name="adj" fmla="val 16667"/>
                </a:avLst>
              </a:prstGeom>
              <a:solidFill>
                <a:srgbClr val="595959">
                  <a:alpha val="10630"/>
                </a:srgbClr>
              </a:solidFill>
              <a:ln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6" name="Google Shape;236;p12"/>
              <p:cNvSpPr/>
              <p:nvPr/>
            </p:nvSpPr>
            <p:spPr>
              <a:xfrm>
                <a:off x="5362805" y="3781486"/>
                <a:ext cx="822900" cy="608100"/>
              </a:xfrm>
              <a:prstGeom prst="rect">
                <a:avLst/>
              </a:prstGeom>
              <a:solidFill>
                <a:srgbClr val="FFFFFF"/>
              </a:solidFill>
              <a:ln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237" name="Google Shape;237;p12"/>
          <p:cNvGrpSpPr/>
          <p:nvPr/>
        </p:nvGrpSpPr>
        <p:grpSpPr>
          <a:xfrm>
            <a:off x="1343422" y="9038214"/>
            <a:ext cx="380509" cy="622412"/>
            <a:chOff x="323996" y="1373762"/>
            <a:chExt cx="516785" cy="845324"/>
          </a:xfrm>
        </p:grpSpPr>
        <p:pic>
          <p:nvPicPr>
            <p:cNvPr id="238" name="Google Shape;238;p12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341963" y="1409896"/>
              <a:ext cx="53439" cy="738597"/>
            </a:xfrm>
            <a:prstGeom prst="rect">
              <a:avLst/>
            </a:prstGeom>
            <a:noFill/>
            <a:ln>
              <a:noFill/>
            </a:ln>
          </p:spPr>
        </p:pic>
        <p:grpSp>
          <p:nvGrpSpPr>
            <p:cNvPr id="239" name="Google Shape;239;p12"/>
            <p:cNvGrpSpPr/>
            <p:nvPr/>
          </p:nvGrpSpPr>
          <p:grpSpPr>
            <a:xfrm>
              <a:off x="323996" y="1373762"/>
              <a:ext cx="516785" cy="845324"/>
              <a:chOff x="2958006" y="3369157"/>
              <a:chExt cx="823300" cy="1346700"/>
            </a:xfrm>
          </p:grpSpPr>
          <p:sp>
            <p:nvSpPr>
              <p:cNvPr id="240" name="Google Shape;240;p12"/>
              <p:cNvSpPr/>
              <p:nvPr/>
            </p:nvSpPr>
            <p:spPr>
              <a:xfrm>
                <a:off x="2958406" y="3369157"/>
                <a:ext cx="822900" cy="1346700"/>
              </a:xfrm>
              <a:prstGeom prst="roundRect">
                <a:avLst>
                  <a:gd name="adj" fmla="val 16667"/>
                </a:avLst>
              </a:prstGeom>
              <a:solidFill>
                <a:srgbClr val="595959">
                  <a:alpha val="10630"/>
                </a:srgbClr>
              </a:solidFill>
              <a:ln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41" name="Google Shape;241;p12"/>
              <p:cNvSpPr/>
              <p:nvPr/>
            </p:nvSpPr>
            <p:spPr>
              <a:xfrm>
                <a:off x="2958006" y="3781495"/>
                <a:ext cx="822900" cy="608100"/>
              </a:xfrm>
              <a:prstGeom prst="rect">
                <a:avLst/>
              </a:prstGeom>
              <a:solidFill>
                <a:srgbClr val="FFFFFF"/>
              </a:solidFill>
              <a:ln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242" name="Google Shape;242;p12"/>
          <p:cNvGrpSpPr/>
          <p:nvPr/>
        </p:nvGrpSpPr>
        <p:grpSpPr>
          <a:xfrm>
            <a:off x="1776119" y="9038214"/>
            <a:ext cx="380509" cy="622412"/>
            <a:chOff x="323996" y="1373762"/>
            <a:chExt cx="516785" cy="845324"/>
          </a:xfrm>
        </p:grpSpPr>
        <p:pic>
          <p:nvPicPr>
            <p:cNvPr id="243" name="Google Shape;243;p12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341963" y="1409896"/>
              <a:ext cx="53439" cy="738597"/>
            </a:xfrm>
            <a:prstGeom prst="rect">
              <a:avLst/>
            </a:prstGeom>
            <a:noFill/>
            <a:ln>
              <a:noFill/>
            </a:ln>
          </p:spPr>
        </p:pic>
        <p:grpSp>
          <p:nvGrpSpPr>
            <p:cNvPr id="244" name="Google Shape;244;p12"/>
            <p:cNvGrpSpPr/>
            <p:nvPr/>
          </p:nvGrpSpPr>
          <p:grpSpPr>
            <a:xfrm>
              <a:off x="323996" y="1373762"/>
              <a:ext cx="516785" cy="845324"/>
              <a:chOff x="2958006" y="3369157"/>
              <a:chExt cx="823300" cy="1346700"/>
            </a:xfrm>
          </p:grpSpPr>
          <p:sp>
            <p:nvSpPr>
              <p:cNvPr id="245" name="Google Shape;245;p12"/>
              <p:cNvSpPr/>
              <p:nvPr/>
            </p:nvSpPr>
            <p:spPr>
              <a:xfrm>
                <a:off x="2958406" y="3369157"/>
                <a:ext cx="822900" cy="1346700"/>
              </a:xfrm>
              <a:prstGeom prst="roundRect">
                <a:avLst>
                  <a:gd name="adj" fmla="val 16667"/>
                </a:avLst>
              </a:prstGeom>
              <a:solidFill>
                <a:srgbClr val="595959">
                  <a:alpha val="10630"/>
                </a:srgbClr>
              </a:solidFill>
              <a:ln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46" name="Google Shape;246;p12"/>
              <p:cNvSpPr/>
              <p:nvPr/>
            </p:nvSpPr>
            <p:spPr>
              <a:xfrm>
                <a:off x="2958006" y="3781495"/>
                <a:ext cx="822900" cy="608100"/>
              </a:xfrm>
              <a:prstGeom prst="rect">
                <a:avLst/>
              </a:prstGeom>
              <a:solidFill>
                <a:srgbClr val="FFFFFF"/>
              </a:solidFill>
              <a:ln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247" name="Google Shape;247;p12"/>
          <p:cNvGrpSpPr/>
          <p:nvPr/>
        </p:nvGrpSpPr>
        <p:grpSpPr>
          <a:xfrm>
            <a:off x="2208817" y="9038214"/>
            <a:ext cx="380509" cy="622412"/>
            <a:chOff x="323996" y="1373762"/>
            <a:chExt cx="516785" cy="845324"/>
          </a:xfrm>
        </p:grpSpPr>
        <p:pic>
          <p:nvPicPr>
            <p:cNvPr id="248" name="Google Shape;248;p12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341963" y="1409896"/>
              <a:ext cx="53439" cy="738597"/>
            </a:xfrm>
            <a:prstGeom prst="rect">
              <a:avLst/>
            </a:prstGeom>
            <a:noFill/>
            <a:ln>
              <a:noFill/>
            </a:ln>
          </p:spPr>
        </p:pic>
        <p:grpSp>
          <p:nvGrpSpPr>
            <p:cNvPr id="249" name="Google Shape;249;p12"/>
            <p:cNvGrpSpPr/>
            <p:nvPr/>
          </p:nvGrpSpPr>
          <p:grpSpPr>
            <a:xfrm>
              <a:off x="323996" y="1373762"/>
              <a:ext cx="516785" cy="845324"/>
              <a:chOff x="2958006" y="3369157"/>
              <a:chExt cx="823300" cy="1346700"/>
            </a:xfrm>
          </p:grpSpPr>
          <p:sp>
            <p:nvSpPr>
              <p:cNvPr id="250" name="Google Shape;250;p12"/>
              <p:cNvSpPr/>
              <p:nvPr/>
            </p:nvSpPr>
            <p:spPr>
              <a:xfrm>
                <a:off x="2958406" y="3369157"/>
                <a:ext cx="822900" cy="1346700"/>
              </a:xfrm>
              <a:prstGeom prst="roundRect">
                <a:avLst>
                  <a:gd name="adj" fmla="val 16667"/>
                </a:avLst>
              </a:prstGeom>
              <a:solidFill>
                <a:srgbClr val="595959">
                  <a:alpha val="10630"/>
                </a:srgbClr>
              </a:solidFill>
              <a:ln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1" name="Google Shape;251;p12"/>
              <p:cNvSpPr/>
              <p:nvPr/>
            </p:nvSpPr>
            <p:spPr>
              <a:xfrm>
                <a:off x="2958006" y="3781495"/>
                <a:ext cx="822900" cy="608100"/>
              </a:xfrm>
              <a:prstGeom prst="rect">
                <a:avLst/>
              </a:prstGeom>
              <a:solidFill>
                <a:srgbClr val="FFFFFF"/>
              </a:solidFill>
              <a:ln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252" name="Google Shape;252;p12"/>
          <p:cNvSpPr/>
          <p:nvPr/>
        </p:nvSpPr>
        <p:spPr>
          <a:xfrm>
            <a:off x="2693274" y="9095624"/>
            <a:ext cx="2232000" cy="507600"/>
          </a:xfrm>
          <a:prstGeom prst="rightArrow">
            <a:avLst>
              <a:gd name="adj1" fmla="val 69807"/>
              <a:gd name="adj2" fmla="val 50000"/>
            </a:avLst>
          </a:prstGeom>
          <a:solidFill>
            <a:srgbClr val="D9D2E9"/>
          </a:solidFill>
          <a:ln w="1905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>
                <a:latin typeface="ABeeZee"/>
                <a:ea typeface="ABeeZee"/>
                <a:cs typeface="ABeeZee"/>
                <a:sym typeface="ABeeZee"/>
              </a:rPr>
              <a:t>10 </a:t>
            </a:r>
            <a:r>
              <a:rPr lang="en-GB" sz="1600">
                <a:latin typeface="Lexend"/>
                <a:ea typeface="Lexend"/>
                <a:cs typeface="Lexend"/>
                <a:sym typeface="Lexend"/>
              </a:rPr>
              <a:t>times as many</a:t>
            </a:r>
            <a:endParaRPr sz="1600">
              <a:latin typeface="Lexend"/>
              <a:ea typeface="Lexend"/>
              <a:cs typeface="Lexend"/>
              <a:sym typeface="Lexend"/>
            </a:endParaRPr>
          </a:p>
        </p:txBody>
      </p:sp>
      <p:sp>
        <p:nvSpPr>
          <p:cNvPr id="253" name="Google Shape;253;p12"/>
          <p:cNvSpPr/>
          <p:nvPr/>
        </p:nvSpPr>
        <p:spPr>
          <a:xfrm>
            <a:off x="2693274" y="8409822"/>
            <a:ext cx="2232000" cy="507600"/>
          </a:xfrm>
          <a:prstGeom prst="rightArrow">
            <a:avLst>
              <a:gd name="adj1" fmla="val 69807"/>
              <a:gd name="adj2" fmla="val 50000"/>
            </a:avLst>
          </a:prstGeom>
          <a:solidFill>
            <a:srgbClr val="D9D2E9"/>
          </a:solidFill>
          <a:ln w="1905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>
                <a:latin typeface="ABeeZee"/>
                <a:ea typeface="ABeeZee"/>
                <a:cs typeface="ABeeZee"/>
                <a:sym typeface="ABeeZee"/>
              </a:rPr>
              <a:t>10</a:t>
            </a:r>
            <a:r>
              <a:rPr lang="en-GB" sz="1600">
                <a:solidFill>
                  <a:srgbClr val="000000"/>
                </a:solidFill>
                <a:latin typeface="ABeeZee"/>
                <a:ea typeface="ABeeZee"/>
                <a:cs typeface="ABeeZee"/>
                <a:sym typeface="ABeeZee"/>
              </a:rPr>
              <a:t> </a:t>
            </a:r>
            <a:r>
              <a:rPr lang="en-GB" sz="1600">
                <a:latin typeface="Lexend"/>
                <a:ea typeface="Lexend"/>
                <a:cs typeface="Lexend"/>
                <a:sym typeface="Lexend"/>
              </a:rPr>
              <a:t>times the size</a:t>
            </a:r>
            <a:endParaRPr sz="1600">
              <a:latin typeface="Lexend"/>
              <a:ea typeface="Lexend"/>
              <a:cs typeface="Lexend"/>
              <a:sym typeface="Lexend"/>
            </a:endParaRPr>
          </a:p>
        </p:txBody>
      </p:sp>
      <p:grpSp>
        <p:nvGrpSpPr>
          <p:cNvPr id="254" name="Google Shape;254;p12"/>
          <p:cNvGrpSpPr/>
          <p:nvPr/>
        </p:nvGrpSpPr>
        <p:grpSpPr>
          <a:xfrm>
            <a:off x="6277306" y="9038214"/>
            <a:ext cx="380509" cy="622412"/>
            <a:chOff x="5684056" y="1166681"/>
            <a:chExt cx="516785" cy="845324"/>
          </a:xfrm>
        </p:grpSpPr>
        <p:pic>
          <p:nvPicPr>
            <p:cNvPr id="255" name="Google Shape;255;p12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5702023" y="1202815"/>
              <a:ext cx="53439" cy="738597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256" name="Google Shape;256;p12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5748781" y="1202815"/>
              <a:ext cx="53439" cy="738597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257" name="Google Shape;257;p12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5795538" y="1202815"/>
              <a:ext cx="53439" cy="738597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258" name="Google Shape;258;p12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5842296" y="1202815"/>
              <a:ext cx="53439" cy="738597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259" name="Google Shape;259;p12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5889053" y="1202815"/>
              <a:ext cx="53439" cy="738597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260" name="Google Shape;260;p12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5935810" y="1202815"/>
              <a:ext cx="53439" cy="738597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261" name="Google Shape;261;p12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5982568" y="1202815"/>
              <a:ext cx="53439" cy="738597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262" name="Google Shape;262;p12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6029325" y="1202815"/>
              <a:ext cx="53439" cy="738597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263" name="Google Shape;263;p12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6076082" y="1202815"/>
              <a:ext cx="53439" cy="738597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264" name="Google Shape;264;p12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6122840" y="1202815"/>
              <a:ext cx="53439" cy="738597"/>
            </a:xfrm>
            <a:prstGeom prst="rect">
              <a:avLst/>
            </a:prstGeom>
            <a:noFill/>
            <a:ln>
              <a:noFill/>
            </a:ln>
          </p:spPr>
        </p:pic>
        <p:grpSp>
          <p:nvGrpSpPr>
            <p:cNvPr id="265" name="Google Shape;265;p12"/>
            <p:cNvGrpSpPr/>
            <p:nvPr/>
          </p:nvGrpSpPr>
          <p:grpSpPr>
            <a:xfrm>
              <a:off x="5684056" y="1166681"/>
              <a:ext cx="516785" cy="845324"/>
              <a:chOff x="5362805" y="3369148"/>
              <a:chExt cx="823300" cy="1346700"/>
            </a:xfrm>
          </p:grpSpPr>
          <p:sp>
            <p:nvSpPr>
              <p:cNvPr id="266" name="Google Shape;266;p12"/>
              <p:cNvSpPr/>
              <p:nvPr/>
            </p:nvSpPr>
            <p:spPr>
              <a:xfrm>
                <a:off x="5363205" y="3369148"/>
                <a:ext cx="822900" cy="1346700"/>
              </a:xfrm>
              <a:prstGeom prst="roundRect">
                <a:avLst>
                  <a:gd name="adj" fmla="val 16667"/>
                </a:avLst>
              </a:prstGeom>
              <a:solidFill>
                <a:srgbClr val="595959">
                  <a:alpha val="10630"/>
                </a:srgbClr>
              </a:solidFill>
              <a:ln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7" name="Google Shape;267;p12"/>
              <p:cNvSpPr/>
              <p:nvPr/>
            </p:nvSpPr>
            <p:spPr>
              <a:xfrm>
                <a:off x="5362805" y="3781486"/>
                <a:ext cx="822900" cy="608100"/>
              </a:xfrm>
              <a:prstGeom prst="rect">
                <a:avLst/>
              </a:prstGeom>
              <a:solidFill>
                <a:srgbClr val="FFFFFF"/>
              </a:solidFill>
              <a:ln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268" name="Google Shape;268;p12"/>
          <p:cNvGrpSpPr/>
          <p:nvPr/>
        </p:nvGrpSpPr>
        <p:grpSpPr>
          <a:xfrm>
            <a:off x="902373" y="9038214"/>
            <a:ext cx="380509" cy="622412"/>
            <a:chOff x="323996" y="1373762"/>
            <a:chExt cx="516785" cy="845324"/>
          </a:xfrm>
        </p:grpSpPr>
        <p:pic>
          <p:nvPicPr>
            <p:cNvPr id="269" name="Google Shape;269;p12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341963" y="1409896"/>
              <a:ext cx="53439" cy="738597"/>
            </a:xfrm>
            <a:prstGeom prst="rect">
              <a:avLst/>
            </a:prstGeom>
            <a:noFill/>
            <a:ln>
              <a:noFill/>
            </a:ln>
          </p:spPr>
        </p:pic>
        <p:grpSp>
          <p:nvGrpSpPr>
            <p:cNvPr id="270" name="Google Shape;270;p12"/>
            <p:cNvGrpSpPr/>
            <p:nvPr/>
          </p:nvGrpSpPr>
          <p:grpSpPr>
            <a:xfrm>
              <a:off x="323996" y="1373762"/>
              <a:ext cx="516785" cy="845324"/>
              <a:chOff x="2958006" y="3369157"/>
              <a:chExt cx="823300" cy="1346700"/>
            </a:xfrm>
          </p:grpSpPr>
          <p:sp>
            <p:nvSpPr>
              <p:cNvPr id="271" name="Google Shape;271;p12"/>
              <p:cNvSpPr/>
              <p:nvPr/>
            </p:nvSpPr>
            <p:spPr>
              <a:xfrm>
                <a:off x="2958406" y="3369157"/>
                <a:ext cx="822900" cy="1346700"/>
              </a:xfrm>
              <a:prstGeom prst="roundRect">
                <a:avLst>
                  <a:gd name="adj" fmla="val 16667"/>
                </a:avLst>
              </a:prstGeom>
              <a:solidFill>
                <a:srgbClr val="595959">
                  <a:alpha val="10630"/>
                </a:srgbClr>
              </a:solidFill>
              <a:ln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2" name="Google Shape;272;p12"/>
              <p:cNvSpPr/>
              <p:nvPr/>
            </p:nvSpPr>
            <p:spPr>
              <a:xfrm>
                <a:off x="2958006" y="3781495"/>
                <a:ext cx="822900" cy="608100"/>
              </a:xfrm>
              <a:prstGeom prst="rect">
                <a:avLst/>
              </a:prstGeom>
              <a:solidFill>
                <a:srgbClr val="FFFFFF"/>
              </a:solidFill>
              <a:ln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273" name="Google Shape;273;p12"/>
          <p:cNvSpPr txBox="1"/>
          <p:nvPr/>
        </p:nvSpPr>
        <p:spPr>
          <a:xfrm>
            <a:off x="476400" y="8134549"/>
            <a:ext cx="576600" cy="41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en-GB" sz="1600">
                <a:latin typeface="Lexend"/>
                <a:ea typeface="Lexend"/>
                <a:cs typeface="Lexend"/>
                <a:sym typeface="Lexend"/>
              </a:rPr>
              <a:t>b</a:t>
            </a:r>
            <a:r>
              <a:rPr lang="en-GB" sz="1600">
                <a:solidFill>
                  <a:srgbClr val="000000"/>
                </a:solidFill>
                <a:latin typeface="Lexend"/>
                <a:ea typeface="Lexend"/>
                <a:cs typeface="Lexend"/>
                <a:sym typeface="Lexend"/>
              </a:rPr>
              <a:t>)</a:t>
            </a:r>
            <a:endParaRPr sz="1600">
              <a:solidFill>
                <a:srgbClr val="000000"/>
              </a:solidFill>
              <a:latin typeface="Lexend"/>
              <a:ea typeface="Lexend"/>
              <a:cs typeface="Lexend"/>
              <a:sym typeface="Lexend"/>
            </a:endParaRPr>
          </a:p>
        </p:txBody>
      </p:sp>
      <p:sp>
        <p:nvSpPr>
          <p:cNvPr id="274" name="Google Shape;274;p12"/>
          <p:cNvSpPr txBox="1"/>
          <p:nvPr/>
        </p:nvSpPr>
        <p:spPr>
          <a:xfrm flipH="1">
            <a:off x="2772821" y="7920052"/>
            <a:ext cx="780000" cy="50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000">
                <a:latin typeface="ABeeZee"/>
                <a:ea typeface="ABeeZee"/>
                <a:cs typeface="ABeeZee"/>
                <a:sym typeface="ABeeZee"/>
              </a:rPr>
              <a:t>5</a:t>
            </a:r>
            <a:endParaRPr sz="2000">
              <a:solidFill>
                <a:srgbClr val="000000"/>
              </a:solidFill>
              <a:latin typeface="ABeeZee"/>
              <a:ea typeface="ABeeZee"/>
              <a:cs typeface="ABeeZee"/>
              <a:sym typeface="ABeeZee"/>
            </a:endParaRPr>
          </a:p>
        </p:txBody>
      </p:sp>
      <p:grpSp>
        <p:nvGrpSpPr>
          <p:cNvPr id="275" name="Google Shape;275;p12"/>
          <p:cNvGrpSpPr/>
          <p:nvPr/>
        </p:nvGrpSpPr>
        <p:grpSpPr>
          <a:xfrm>
            <a:off x="461324" y="9038214"/>
            <a:ext cx="380509" cy="622412"/>
            <a:chOff x="323996" y="1373762"/>
            <a:chExt cx="516785" cy="845324"/>
          </a:xfrm>
        </p:grpSpPr>
        <p:pic>
          <p:nvPicPr>
            <p:cNvPr id="276" name="Google Shape;276;p12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341963" y="1409896"/>
              <a:ext cx="53439" cy="738597"/>
            </a:xfrm>
            <a:prstGeom prst="rect">
              <a:avLst/>
            </a:prstGeom>
            <a:noFill/>
            <a:ln>
              <a:noFill/>
            </a:ln>
          </p:spPr>
        </p:pic>
        <p:grpSp>
          <p:nvGrpSpPr>
            <p:cNvPr id="277" name="Google Shape;277;p12"/>
            <p:cNvGrpSpPr/>
            <p:nvPr/>
          </p:nvGrpSpPr>
          <p:grpSpPr>
            <a:xfrm>
              <a:off x="323996" y="1373762"/>
              <a:ext cx="516785" cy="845324"/>
              <a:chOff x="2958006" y="3369157"/>
              <a:chExt cx="823300" cy="1346700"/>
            </a:xfrm>
          </p:grpSpPr>
          <p:sp>
            <p:nvSpPr>
              <p:cNvPr id="278" name="Google Shape;278;p12"/>
              <p:cNvSpPr/>
              <p:nvPr/>
            </p:nvSpPr>
            <p:spPr>
              <a:xfrm>
                <a:off x="2958406" y="3369157"/>
                <a:ext cx="822900" cy="1346700"/>
              </a:xfrm>
              <a:prstGeom prst="roundRect">
                <a:avLst>
                  <a:gd name="adj" fmla="val 16667"/>
                </a:avLst>
              </a:prstGeom>
              <a:solidFill>
                <a:srgbClr val="595959">
                  <a:alpha val="10630"/>
                </a:srgbClr>
              </a:solidFill>
              <a:ln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9" name="Google Shape;279;p12"/>
              <p:cNvSpPr/>
              <p:nvPr/>
            </p:nvSpPr>
            <p:spPr>
              <a:xfrm>
                <a:off x="2958006" y="3781495"/>
                <a:ext cx="822900" cy="608100"/>
              </a:xfrm>
              <a:prstGeom prst="rect">
                <a:avLst/>
              </a:prstGeom>
              <a:solidFill>
                <a:srgbClr val="FFFFFF"/>
              </a:solidFill>
              <a:ln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280" name="Google Shape;280;p12"/>
          <p:cNvGrpSpPr/>
          <p:nvPr/>
        </p:nvGrpSpPr>
        <p:grpSpPr>
          <a:xfrm>
            <a:off x="6718354" y="9038214"/>
            <a:ext cx="380509" cy="622412"/>
            <a:chOff x="5684056" y="1166681"/>
            <a:chExt cx="516785" cy="845324"/>
          </a:xfrm>
        </p:grpSpPr>
        <p:pic>
          <p:nvPicPr>
            <p:cNvPr id="281" name="Google Shape;281;p12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5702023" y="1202815"/>
              <a:ext cx="53439" cy="738597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282" name="Google Shape;282;p12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5748781" y="1202815"/>
              <a:ext cx="53439" cy="738597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283" name="Google Shape;283;p12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5795538" y="1202815"/>
              <a:ext cx="53439" cy="738597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284" name="Google Shape;284;p12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5842296" y="1202815"/>
              <a:ext cx="53439" cy="738597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285" name="Google Shape;285;p12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5889053" y="1202815"/>
              <a:ext cx="53439" cy="738597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286" name="Google Shape;286;p12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5935810" y="1202815"/>
              <a:ext cx="53439" cy="738597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287" name="Google Shape;287;p12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5982568" y="1202815"/>
              <a:ext cx="53439" cy="738597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288" name="Google Shape;288;p12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6029325" y="1202815"/>
              <a:ext cx="53439" cy="738597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289" name="Google Shape;289;p12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6076082" y="1202815"/>
              <a:ext cx="53439" cy="738597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290" name="Google Shape;290;p12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6122840" y="1202815"/>
              <a:ext cx="53439" cy="738597"/>
            </a:xfrm>
            <a:prstGeom prst="rect">
              <a:avLst/>
            </a:prstGeom>
            <a:noFill/>
            <a:ln>
              <a:noFill/>
            </a:ln>
          </p:spPr>
        </p:pic>
        <p:grpSp>
          <p:nvGrpSpPr>
            <p:cNvPr id="291" name="Google Shape;291;p12"/>
            <p:cNvGrpSpPr/>
            <p:nvPr/>
          </p:nvGrpSpPr>
          <p:grpSpPr>
            <a:xfrm>
              <a:off x="5684056" y="1166681"/>
              <a:ext cx="516785" cy="845324"/>
              <a:chOff x="5362805" y="3369148"/>
              <a:chExt cx="823300" cy="1346700"/>
            </a:xfrm>
          </p:grpSpPr>
          <p:sp>
            <p:nvSpPr>
              <p:cNvPr id="292" name="Google Shape;292;p12"/>
              <p:cNvSpPr/>
              <p:nvPr/>
            </p:nvSpPr>
            <p:spPr>
              <a:xfrm>
                <a:off x="5363205" y="3369148"/>
                <a:ext cx="822900" cy="1346700"/>
              </a:xfrm>
              <a:prstGeom prst="roundRect">
                <a:avLst>
                  <a:gd name="adj" fmla="val 16667"/>
                </a:avLst>
              </a:prstGeom>
              <a:solidFill>
                <a:srgbClr val="595959">
                  <a:alpha val="10630"/>
                </a:srgbClr>
              </a:solidFill>
              <a:ln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3" name="Google Shape;293;p12"/>
              <p:cNvSpPr/>
              <p:nvPr/>
            </p:nvSpPr>
            <p:spPr>
              <a:xfrm>
                <a:off x="5362805" y="3781486"/>
                <a:ext cx="822900" cy="608100"/>
              </a:xfrm>
              <a:prstGeom prst="rect">
                <a:avLst/>
              </a:prstGeom>
              <a:solidFill>
                <a:srgbClr val="FFFFFF"/>
              </a:solidFill>
              <a:ln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8" name="Google Shape;298;p13"/>
          <p:cNvSpPr txBox="1">
            <a:spLocks noGrp="1"/>
          </p:cNvSpPr>
          <p:nvPr>
            <p:ph type="subTitle" idx="1"/>
          </p:nvPr>
        </p:nvSpPr>
        <p:spPr>
          <a:xfrm>
            <a:off x="1463400" y="360000"/>
            <a:ext cx="4782600" cy="138600"/>
          </a:xfrm>
          <a:prstGeom prst="rect">
            <a:avLst/>
          </a:prstGeom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l" rtl="0">
              <a:lnSpc>
                <a:spcPct val="111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b="1">
                <a:solidFill>
                  <a:srgbClr val="282828"/>
                </a:solidFill>
              </a:rPr>
              <a:t>Explain the relationship between multiplying a number by 10 and multiples of 10</a:t>
            </a:r>
            <a:endParaRPr/>
          </a:p>
        </p:txBody>
      </p:sp>
      <p:sp>
        <p:nvSpPr>
          <p:cNvPr id="299" name="Google Shape;299;p13"/>
          <p:cNvSpPr txBox="1"/>
          <p:nvPr/>
        </p:nvSpPr>
        <p:spPr>
          <a:xfrm>
            <a:off x="6352325" y="9972000"/>
            <a:ext cx="483300" cy="27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z="1200">
                <a:solidFill>
                  <a:srgbClr val="000000"/>
                </a:solidFill>
                <a:latin typeface="Lexend Medium"/>
                <a:ea typeface="Lexend Medium"/>
                <a:cs typeface="Lexend Medium"/>
                <a:sym typeface="Lexend Medium"/>
              </a:rPr>
              <a:t>2</a:t>
            </a:fld>
            <a:endParaRPr sz="1200">
              <a:solidFill>
                <a:srgbClr val="000000"/>
              </a:solidFill>
              <a:latin typeface="Lexend Medium"/>
              <a:ea typeface="Lexend Medium"/>
              <a:cs typeface="Lexend Medium"/>
              <a:sym typeface="Lexend Medium"/>
            </a:endParaRPr>
          </a:p>
        </p:txBody>
      </p:sp>
      <p:sp>
        <p:nvSpPr>
          <p:cNvPr id="300" name="Google Shape;300;p13"/>
          <p:cNvSpPr txBox="1"/>
          <p:nvPr/>
        </p:nvSpPr>
        <p:spPr>
          <a:xfrm>
            <a:off x="476400" y="759300"/>
            <a:ext cx="7135200" cy="84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en-GB" sz="1600">
                <a:solidFill>
                  <a:srgbClr val="000000"/>
                </a:solidFill>
                <a:latin typeface="Lexend"/>
                <a:ea typeface="Lexend"/>
                <a:cs typeface="Lexend"/>
                <a:sym typeface="Lexend"/>
              </a:rPr>
              <a:t>3) Which of the characters below do you agree with? Explain your reasoning.</a:t>
            </a:r>
            <a:endParaRPr sz="1600">
              <a:solidFill>
                <a:srgbClr val="000000"/>
              </a:solidFill>
              <a:latin typeface="Lexend"/>
              <a:ea typeface="Lexend"/>
              <a:cs typeface="Lexend"/>
              <a:sym typeface="Lexend"/>
            </a:endParaRPr>
          </a:p>
        </p:txBody>
      </p:sp>
      <p:pic>
        <p:nvPicPr>
          <p:cNvPr id="301" name="Google Shape;301;p13"/>
          <p:cNvPicPr preferRelativeResize="0"/>
          <p:nvPr/>
        </p:nvPicPr>
        <p:blipFill rotWithShape="1">
          <a:blip r:embed="rId3">
            <a:alphaModFix/>
          </a:blip>
          <a:srcRect r="57905" b="43690"/>
          <a:stretch/>
        </p:blipFill>
        <p:spPr>
          <a:xfrm rot="10800000">
            <a:off x="1299000" y="2352201"/>
            <a:ext cx="2880000" cy="1439999"/>
          </a:xfrm>
          <a:prstGeom prst="rect">
            <a:avLst/>
          </a:prstGeom>
          <a:noFill/>
          <a:ln>
            <a:noFill/>
          </a:ln>
        </p:spPr>
      </p:pic>
      <p:sp>
        <p:nvSpPr>
          <p:cNvPr id="302" name="Google Shape;302;p13"/>
          <p:cNvSpPr txBox="1"/>
          <p:nvPr/>
        </p:nvSpPr>
        <p:spPr>
          <a:xfrm>
            <a:off x="1517350" y="2692950"/>
            <a:ext cx="2622600" cy="2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>
                <a:latin typeface="Lexend"/>
                <a:ea typeface="Lexend"/>
                <a:cs typeface="Lexend"/>
                <a:sym typeface="Lexend"/>
              </a:rPr>
              <a:t>To find 10 times as many of something, you have to count up in tens that number of times.</a:t>
            </a:r>
            <a:endParaRPr sz="1600">
              <a:solidFill>
                <a:srgbClr val="000000"/>
              </a:solidFill>
              <a:latin typeface="Lexend"/>
              <a:ea typeface="Lexend"/>
              <a:cs typeface="Lexend"/>
              <a:sym typeface="Lexend"/>
            </a:endParaRPr>
          </a:p>
        </p:txBody>
      </p:sp>
      <p:pic>
        <p:nvPicPr>
          <p:cNvPr id="303" name="Google Shape;303;p13"/>
          <p:cNvPicPr preferRelativeResize="0"/>
          <p:nvPr/>
        </p:nvPicPr>
        <p:blipFill rotWithShape="1">
          <a:blip r:embed="rId3">
            <a:alphaModFix/>
          </a:blip>
          <a:srcRect r="57905" b="43690"/>
          <a:stretch/>
        </p:blipFill>
        <p:spPr>
          <a:xfrm>
            <a:off x="3695702" y="1196225"/>
            <a:ext cx="2501750" cy="1439999"/>
          </a:xfrm>
          <a:prstGeom prst="rect">
            <a:avLst/>
          </a:prstGeom>
          <a:noFill/>
          <a:ln>
            <a:noFill/>
          </a:ln>
        </p:spPr>
      </p:pic>
      <p:sp>
        <p:nvSpPr>
          <p:cNvPr id="304" name="Google Shape;304;p13"/>
          <p:cNvSpPr txBox="1"/>
          <p:nvPr/>
        </p:nvSpPr>
        <p:spPr>
          <a:xfrm>
            <a:off x="3792575" y="1321350"/>
            <a:ext cx="2284500" cy="2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>
                <a:latin typeface="Lexend"/>
                <a:ea typeface="Lexend"/>
                <a:cs typeface="Lexend"/>
                <a:sym typeface="Lexend"/>
              </a:rPr>
              <a:t>To find 10 times as many of something, you have to multiply it by 10</a:t>
            </a:r>
            <a:endParaRPr sz="1600">
              <a:solidFill>
                <a:srgbClr val="000000"/>
              </a:solidFill>
              <a:latin typeface="Lexend"/>
              <a:ea typeface="Lexend"/>
              <a:cs typeface="Lexend"/>
              <a:sym typeface="Lexend"/>
            </a:endParaRPr>
          </a:p>
        </p:txBody>
      </p:sp>
      <p:pic>
        <p:nvPicPr>
          <p:cNvPr id="305" name="Google Shape;305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 flipH="1">
            <a:off x="645784" y="1662763"/>
            <a:ext cx="710333" cy="9944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06" name="Google Shape;306;p13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6297639" y="2374338"/>
            <a:ext cx="777201" cy="842856"/>
          </a:xfrm>
          <a:prstGeom prst="rect">
            <a:avLst/>
          </a:prstGeom>
          <a:noFill/>
          <a:ln>
            <a:noFill/>
          </a:ln>
        </p:spPr>
      </p:pic>
      <p:sp>
        <p:nvSpPr>
          <p:cNvPr id="307" name="Google Shape;307;p13"/>
          <p:cNvSpPr txBox="1"/>
          <p:nvPr/>
        </p:nvSpPr>
        <p:spPr>
          <a:xfrm>
            <a:off x="476400" y="4029000"/>
            <a:ext cx="6667500" cy="2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>
                <a:latin typeface="Kalam"/>
                <a:ea typeface="Kalam"/>
                <a:cs typeface="Kalam"/>
                <a:sym typeface="Kalam"/>
              </a:rPr>
              <a:t>Both characters are saying similar things here. Andeep is using tens as the group size in a multiplication whereas Izzy is using </a:t>
            </a:r>
            <a:r>
              <a:rPr lang="en-GB" sz="1600">
                <a:latin typeface="ABeeZee"/>
                <a:ea typeface="ABeeZee"/>
                <a:cs typeface="ABeeZee"/>
                <a:sym typeface="ABeeZee"/>
              </a:rPr>
              <a:t>10</a:t>
            </a:r>
            <a:r>
              <a:rPr lang="en-GB" sz="1600">
                <a:latin typeface="Kalam"/>
                <a:ea typeface="Kalam"/>
                <a:cs typeface="Kalam"/>
                <a:sym typeface="Kalam"/>
              </a:rPr>
              <a:t> as the number of groups.</a:t>
            </a:r>
            <a:endParaRPr sz="1600">
              <a:solidFill>
                <a:srgbClr val="000000"/>
              </a:solidFill>
              <a:latin typeface="Kalam"/>
              <a:ea typeface="Kalam"/>
              <a:cs typeface="Kalam"/>
              <a:sym typeface="Kalam"/>
            </a:endParaRPr>
          </a:p>
        </p:txBody>
      </p:sp>
      <p:sp>
        <p:nvSpPr>
          <p:cNvPr id="308" name="Google Shape;308;p13"/>
          <p:cNvSpPr txBox="1"/>
          <p:nvPr/>
        </p:nvSpPr>
        <p:spPr>
          <a:xfrm>
            <a:off x="468000" y="5817000"/>
            <a:ext cx="6624000" cy="27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/>
          <a:p>
            <a:pPr marL="0" lvl="0" indent="0" algn="l" rtl="0">
              <a:lnSpc>
                <a:spcPct val="111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 b="1">
                <a:solidFill>
                  <a:srgbClr val="000000"/>
                </a:solidFill>
                <a:latin typeface="Lexend"/>
                <a:ea typeface="Lexend"/>
                <a:cs typeface="Lexend"/>
                <a:sym typeface="Lexend"/>
              </a:rPr>
              <a:t>Task B: </a:t>
            </a:r>
            <a:r>
              <a:rPr lang="en-GB" sz="1800" b="1">
                <a:solidFill>
                  <a:schemeClr val="dk1"/>
                </a:solidFill>
                <a:latin typeface="Lexend"/>
                <a:ea typeface="Lexend"/>
                <a:cs typeface="Lexend"/>
                <a:sym typeface="Lexend"/>
              </a:rPr>
              <a:t>Multiples of 10</a:t>
            </a:r>
            <a:endParaRPr sz="1800" b="1">
              <a:latin typeface="Lexend"/>
              <a:ea typeface="Lexend"/>
              <a:cs typeface="Lexend"/>
              <a:sym typeface="Lexend"/>
            </a:endParaRPr>
          </a:p>
        </p:txBody>
      </p:sp>
      <p:sp>
        <p:nvSpPr>
          <p:cNvPr id="309" name="Google Shape;309;p13"/>
          <p:cNvSpPr/>
          <p:nvPr/>
        </p:nvSpPr>
        <p:spPr>
          <a:xfrm>
            <a:off x="477350" y="7618350"/>
            <a:ext cx="3312000" cy="579900"/>
          </a:xfrm>
          <a:prstGeom prst="rect">
            <a:avLst/>
          </a:prstGeom>
          <a:solidFill>
            <a:srgbClr val="037B7D"/>
          </a:solidFill>
          <a:ln w="2857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000" b="1">
                <a:solidFill>
                  <a:srgbClr val="FFFFFF"/>
                </a:solidFill>
                <a:latin typeface="Lexend"/>
                <a:ea typeface="Lexend"/>
                <a:cs typeface="Lexend"/>
                <a:sym typeface="Lexend"/>
              </a:rPr>
              <a:t>Multiple </a:t>
            </a:r>
            <a:r>
              <a:rPr lang="en-GB" sz="2000">
                <a:solidFill>
                  <a:srgbClr val="FFFFFF"/>
                </a:solidFill>
                <a:latin typeface="Lexend"/>
                <a:ea typeface="Lexend"/>
                <a:cs typeface="Lexend"/>
                <a:sym typeface="Lexend"/>
              </a:rPr>
              <a:t>of 10</a:t>
            </a:r>
            <a:endParaRPr sz="2000">
              <a:solidFill>
                <a:srgbClr val="FFFFFF"/>
              </a:solidFill>
              <a:latin typeface="Lexend"/>
              <a:ea typeface="Lexend"/>
              <a:cs typeface="Lexend"/>
              <a:sym typeface="Lexend"/>
            </a:endParaRPr>
          </a:p>
        </p:txBody>
      </p:sp>
      <p:sp>
        <p:nvSpPr>
          <p:cNvPr id="310" name="Google Shape;310;p13"/>
          <p:cNvSpPr/>
          <p:nvPr/>
        </p:nvSpPr>
        <p:spPr>
          <a:xfrm>
            <a:off x="477350" y="8198250"/>
            <a:ext cx="3312000" cy="1718400"/>
          </a:xfrm>
          <a:prstGeom prst="rect">
            <a:avLst/>
          </a:prstGeom>
          <a:noFill/>
          <a:ln w="2857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Lexend"/>
              <a:ea typeface="Lexend"/>
              <a:cs typeface="Lexend"/>
              <a:sym typeface="Lexend"/>
            </a:endParaRPr>
          </a:p>
        </p:txBody>
      </p:sp>
      <p:sp>
        <p:nvSpPr>
          <p:cNvPr id="311" name="Google Shape;311;p13"/>
          <p:cNvSpPr/>
          <p:nvPr/>
        </p:nvSpPr>
        <p:spPr>
          <a:xfrm>
            <a:off x="3789350" y="7618350"/>
            <a:ext cx="3312000" cy="579900"/>
          </a:xfrm>
          <a:prstGeom prst="rect">
            <a:avLst/>
          </a:prstGeom>
          <a:solidFill>
            <a:srgbClr val="037B7D"/>
          </a:solidFill>
          <a:ln w="2857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000">
                <a:solidFill>
                  <a:srgbClr val="FFFFFF"/>
                </a:solidFill>
                <a:latin typeface="Lexend"/>
                <a:ea typeface="Lexend"/>
                <a:cs typeface="Lexend"/>
                <a:sym typeface="Lexend"/>
              </a:rPr>
              <a:t>Not a </a:t>
            </a:r>
            <a:r>
              <a:rPr lang="en-GB" sz="2000" b="1">
                <a:solidFill>
                  <a:srgbClr val="FFFFFF"/>
                </a:solidFill>
                <a:latin typeface="Lexend"/>
                <a:ea typeface="Lexend"/>
                <a:cs typeface="Lexend"/>
                <a:sym typeface="Lexend"/>
              </a:rPr>
              <a:t>multiple </a:t>
            </a:r>
            <a:r>
              <a:rPr lang="en-GB" sz="2000">
                <a:solidFill>
                  <a:srgbClr val="FFFFFF"/>
                </a:solidFill>
                <a:latin typeface="Lexend"/>
                <a:ea typeface="Lexend"/>
                <a:cs typeface="Lexend"/>
                <a:sym typeface="Lexend"/>
              </a:rPr>
              <a:t>of 10</a:t>
            </a:r>
            <a:endParaRPr sz="2000">
              <a:solidFill>
                <a:srgbClr val="FFFFFF"/>
              </a:solidFill>
              <a:latin typeface="Lexend"/>
              <a:ea typeface="Lexend"/>
              <a:cs typeface="Lexend"/>
              <a:sym typeface="Lexend"/>
            </a:endParaRPr>
          </a:p>
        </p:txBody>
      </p:sp>
      <p:sp>
        <p:nvSpPr>
          <p:cNvPr id="312" name="Google Shape;312;p13"/>
          <p:cNvSpPr/>
          <p:nvPr/>
        </p:nvSpPr>
        <p:spPr>
          <a:xfrm>
            <a:off x="3789350" y="8198250"/>
            <a:ext cx="3312000" cy="1718400"/>
          </a:xfrm>
          <a:prstGeom prst="rect">
            <a:avLst/>
          </a:prstGeom>
          <a:noFill/>
          <a:ln w="2857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Lexend"/>
              <a:ea typeface="Lexend"/>
              <a:cs typeface="Lexend"/>
              <a:sym typeface="Lexend"/>
            </a:endParaRPr>
          </a:p>
        </p:txBody>
      </p:sp>
      <p:sp>
        <p:nvSpPr>
          <p:cNvPr id="313" name="Google Shape;313;p13"/>
          <p:cNvSpPr txBox="1"/>
          <p:nvPr/>
        </p:nvSpPr>
        <p:spPr>
          <a:xfrm>
            <a:off x="395519" y="6945300"/>
            <a:ext cx="646500" cy="41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ctr" rtl="0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en-GB" sz="2500">
                <a:solidFill>
                  <a:srgbClr val="000000"/>
                </a:solidFill>
                <a:latin typeface="Lexend"/>
                <a:ea typeface="Lexend"/>
                <a:cs typeface="Lexend"/>
                <a:sym typeface="Lexend"/>
              </a:rPr>
              <a:t>1</a:t>
            </a:r>
            <a:endParaRPr sz="2500">
              <a:solidFill>
                <a:srgbClr val="000000"/>
              </a:solidFill>
              <a:latin typeface="Lexend"/>
              <a:ea typeface="Lexend"/>
              <a:cs typeface="Lexend"/>
              <a:sym typeface="Lexend"/>
            </a:endParaRPr>
          </a:p>
        </p:txBody>
      </p:sp>
      <p:sp>
        <p:nvSpPr>
          <p:cNvPr id="314" name="Google Shape;314;p13"/>
          <p:cNvSpPr txBox="1"/>
          <p:nvPr/>
        </p:nvSpPr>
        <p:spPr>
          <a:xfrm>
            <a:off x="1424219" y="6945300"/>
            <a:ext cx="646500" cy="41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ctr" rtl="0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en-GB" sz="2500">
                <a:solidFill>
                  <a:srgbClr val="000000"/>
                </a:solidFill>
                <a:latin typeface="Lexend"/>
                <a:ea typeface="Lexend"/>
                <a:cs typeface="Lexend"/>
                <a:sym typeface="Lexend"/>
              </a:rPr>
              <a:t>4</a:t>
            </a:r>
            <a:endParaRPr sz="2500">
              <a:solidFill>
                <a:srgbClr val="000000"/>
              </a:solidFill>
              <a:latin typeface="Lexend"/>
              <a:ea typeface="Lexend"/>
              <a:cs typeface="Lexend"/>
              <a:sym typeface="Lexend"/>
            </a:endParaRPr>
          </a:p>
        </p:txBody>
      </p:sp>
      <p:sp>
        <p:nvSpPr>
          <p:cNvPr id="315" name="Google Shape;315;p13"/>
          <p:cNvSpPr txBox="1"/>
          <p:nvPr/>
        </p:nvSpPr>
        <p:spPr>
          <a:xfrm>
            <a:off x="2452919" y="6945300"/>
            <a:ext cx="646500" cy="41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ctr" rtl="0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en-GB" sz="2500">
                <a:solidFill>
                  <a:srgbClr val="000000"/>
                </a:solidFill>
                <a:latin typeface="Lexend"/>
                <a:ea typeface="Lexend"/>
                <a:cs typeface="Lexend"/>
                <a:sym typeface="Lexend"/>
              </a:rPr>
              <a:t>15</a:t>
            </a:r>
            <a:endParaRPr sz="2500">
              <a:solidFill>
                <a:srgbClr val="000000"/>
              </a:solidFill>
              <a:latin typeface="Lexend"/>
              <a:ea typeface="Lexend"/>
              <a:cs typeface="Lexend"/>
              <a:sym typeface="Lexend"/>
            </a:endParaRPr>
          </a:p>
        </p:txBody>
      </p:sp>
      <p:sp>
        <p:nvSpPr>
          <p:cNvPr id="316" name="Google Shape;316;p13"/>
          <p:cNvSpPr txBox="1"/>
          <p:nvPr/>
        </p:nvSpPr>
        <p:spPr>
          <a:xfrm>
            <a:off x="3481619" y="6945300"/>
            <a:ext cx="646500" cy="41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ctr" rtl="0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en-GB" sz="2500">
                <a:solidFill>
                  <a:srgbClr val="000000"/>
                </a:solidFill>
                <a:latin typeface="Lexend"/>
                <a:ea typeface="Lexend"/>
                <a:cs typeface="Lexend"/>
                <a:sym typeface="Lexend"/>
              </a:rPr>
              <a:t>200</a:t>
            </a:r>
            <a:endParaRPr sz="2500">
              <a:solidFill>
                <a:srgbClr val="000000"/>
              </a:solidFill>
              <a:latin typeface="Lexend"/>
              <a:ea typeface="Lexend"/>
              <a:cs typeface="Lexend"/>
              <a:sym typeface="Lexend"/>
            </a:endParaRPr>
          </a:p>
        </p:txBody>
      </p:sp>
      <p:sp>
        <p:nvSpPr>
          <p:cNvPr id="317" name="Google Shape;317;p13"/>
          <p:cNvSpPr txBox="1"/>
          <p:nvPr/>
        </p:nvSpPr>
        <p:spPr>
          <a:xfrm>
            <a:off x="4510319" y="6945300"/>
            <a:ext cx="646500" cy="41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ctr" rtl="0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en-GB" sz="2500">
                <a:solidFill>
                  <a:srgbClr val="000000"/>
                </a:solidFill>
                <a:latin typeface="Lexend"/>
                <a:ea typeface="Lexend"/>
                <a:cs typeface="Lexend"/>
                <a:sym typeface="Lexend"/>
              </a:rPr>
              <a:t>42</a:t>
            </a:r>
            <a:endParaRPr sz="2500">
              <a:solidFill>
                <a:srgbClr val="000000"/>
              </a:solidFill>
              <a:latin typeface="Lexend"/>
              <a:ea typeface="Lexend"/>
              <a:cs typeface="Lexend"/>
              <a:sym typeface="Lexend"/>
            </a:endParaRPr>
          </a:p>
        </p:txBody>
      </p:sp>
      <p:sp>
        <p:nvSpPr>
          <p:cNvPr id="318" name="Google Shape;318;p13"/>
          <p:cNvSpPr txBox="1"/>
          <p:nvPr/>
        </p:nvSpPr>
        <p:spPr>
          <a:xfrm>
            <a:off x="5539019" y="6945300"/>
            <a:ext cx="646500" cy="41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ctr" rtl="0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en-GB" sz="2500">
                <a:solidFill>
                  <a:srgbClr val="000000"/>
                </a:solidFill>
                <a:latin typeface="Lexend"/>
                <a:ea typeface="Lexend"/>
                <a:cs typeface="Lexend"/>
                <a:sym typeface="Lexend"/>
              </a:rPr>
              <a:t>208</a:t>
            </a:r>
            <a:endParaRPr sz="2500">
              <a:solidFill>
                <a:srgbClr val="000000"/>
              </a:solidFill>
              <a:latin typeface="Lexend"/>
              <a:ea typeface="Lexend"/>
              <a:cs typeface="Lexend"/>
              <a:sym typeface="Lexend"/>
            </a:endParaRPr>
          </a:p>
        </p:txBody>
      </p:sp>
      <p:sp>
        <p:nvSpPr>
          <p:cNvPr id="319" name="Google Shape;319;p13"/>
          <p:cNvSpPr txBox="1"/>
          <p:nvPr/>
        </p:nvSpPr>
        <p:spPr>
          <a:xfrm>
            <a:off x="6567719" y="6945300"/>
            <a:ext cx="646500" cy="41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ctr" rtl="0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en-GB" sz="2500">
                <a:solidFill>
                  <a:srgbClr val="000000"/>
                </a:solidFill>
                <a:latin typeface="Lexend"/>
                <a:ea typeface="Lexend"/>
                <a:cs typeface="Lexend"/>
                <a:sym typeface="Lexend"/>
              </a:rPr>
              <a:t>30</a:t>
            </a:r>
            <a:endParaRPr sz="2500">
              <a:solidFill>
                <a:srgbClr val="000000"/>
              </a:solidFill>
              <a:latin typeface="Lexend"/>
              <a:ea typeface="Lexend"/>
              <a:cs typeface="Lexend"/>
              <a:sym typeface="Lexend"/>
            </a:endParaRPr>
          </a:p>
        </p:txBody>
      </p:sp>
      <p:sp>
        <p:nvSpPr>
          <p:cNvPr id="320" name="Google Shape;320;p13"/>
          <p:cNvSpPr txBox="1"/>
          <p:nvPr/>
        </p:nvSpPr>
        <p:spPr>
          <a:xfrm>
            <a:off x="3937326" y="8290800"/>
            <a:ext cx="635700" cy="41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ctr" rtl="0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en-GB" sz="2000">
                <a:solidFill>
                  <a:srgbClr val="000000"/>
                </a:solidFill>
                <a:latin typeface="ABeeZee"/>
                <a:ea typeface="ABeeZee"/>
                <a:cs typeface="ABeeZee"/>
                <a:sym typeface="ABeeZee"/>
              </a:rPr>
              <a:t>1</a:t>
            </a:r>
            <a:endParaRPr sz="2000">
              <a:solidFill>
                <a:srgbClr val="000000"/>
              </a:solidFill>
              <a:latin typeface="ABeeZee"/>
              <a:ea typeface="ABeeZee"/>
              <a:cs typeface="ABeeZee"/>
              <a:sym typeface="ABeeZee"/>
            </a:endParaRPr>
          </a:p>
        </p:txBody>
      </p:sp>
      <p:sp>
        <p:nvSpPr>
          <p:cNvPr id="321" name="Google Shape;321;p13"/>
          <p:cNvSpPr txBox="1"/>
          <p:nvPr/>
        </p:nvSpPr>
        <p:spPr>
          <a:xfrm>
            <a:off x="3937326" y="8797350"/>
            <a:ext cx="635700" cy="41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ctr" rtl="0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en-GB" sz="2000">
                <a:solidFill>
                  <a:srgbClr val="000000"/>
                </a:solidFill>
                <a:latin typeface="ABeeZee"/>
                <a:ea typeface="ABeeZee"/>
                <a:cs typeface="ABeeZee"/>
                <a:sym typeface="ABeeZee"/>
              </a:rPr>
              <a:t>4</a:t>
            </a:r>
            <a:endParaRPr sz="2000">
              <a:solidFill>
                <a:srgbClr val="000000"/>
              </a:solidFill>
              <a:latin typeface="ABeeZee"/>
              <a:ea typeface="ABeeZee"/>
              <a:cs typeface="ABeeZee"/>
              <a:sym typeface="ABeeZee"/>
            </a:endParaRPr>
          </a:p>
        </p:txBody>
      </p:sp>
      <p:sp>
        <p:nvSpPr>
          <p:cNvPr id="322" name="Google Shape;322;p13"/>
          <p:cNvSpPr txBox="1"/>
          <p:nvPr/>
        </p:nvSpPr>
        <p:spPr>
          <a:xfrm>
            <a:off x="3937330" y="9303900"/>
            <a:ext cx="635700" cy="41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ctr" rtl="0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en-GB" sz="2000">
                <a:solidFill>
                  <a:srgbClr val="000000"/>
                </a:solidFill>
                <a:latin typeface="ABeeZee"/>
                <a:ea typeface="ABeeZee"/>
                <a:cs typeface="ABeeZee"/>
                <a:sym typeface="ABeeZee"/>
              </a:rPr>
              <a:t>15</a:t>
            </a:r>
            <a:endParaRPr sz="2000">
              <a:solidFill>
                <a:srgbClr val="000000"/>
              </a:solidFill>
              <a:latin typeface="ABeeZee"/>
              <a:ea typeface="ABeeZee"/>
              <a:cs typeface="ABeeZee"/>
              <a:sym typeface="ABeeZee"/>
            </a:endParaRPr>
          </a:p>
        </p:txBody>
      </p:sp>
      <p:sp>
        <p:nvSpPr>
          <p:cNvPr id="323" name="Google Shape;323;p13"/>
          <p:cNvSpPr txBox="1"/>
          <p:nvPr/>
        </p:nvSpPr>
        <p:spPr>
          <a:xfrm>
            <a:off x="673555" y="8290800"/>
            <a:ext cx="635700" cy="41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ctr" rtl="0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en-GB" sz="2000">
                <a:solidFill>
                  <a:srgbClr val="000000"/>
                </a:solidFill>
                <a:latin typeface="ABeeZee"/>
                <a:ea typeface="ABeeZee"/>
                <a:cs typeface="ABeeZee"/>
                <a:sym typeface="ABeeZee"/>
              </a:rPr>
              <a:t>200</a:t>
            </a:r>
            <a:endParaRPr sz="2000">
              <a:solidFill>
                <a:srgbClr val="000000"/>
              </a:solidFill>
              <a:latin typeface="ABeeZee"/>
              <a:ea typeface="ABeeZee"/>
              <a:cs typeface="ABeeZee"/>
              <a:sym typeface="ABeeZee"/>
            </a:endParaRPr>
          </a:p>
        </p:txBody>
      </p:sp>
      <p:sp>
        <p:nvSpPr>
          <p:cNvPr id="324" name="Google Shape;324;p13"/>
          <p:cNvSpPr txBox="1"/>
          <p:nvPr/>
        </p:nvSpPr>
        <p:spPr>
          <a:xfrm>
            <a:off x="5119593" y="8290800"/>
            <a:ext cx="635700" cy="41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ctr" rtl="0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en-GB" sz="2000">
                <a:solidFill>
                  <a:srgbClr val="000000"/>
                </a:solidFill>
                <a:latin typeface="ABeeZee"/>
                <a:ea typeface="ABeeZee"/>
                <a:cs typeface="ABeeZee"/>
                <a:sym typeface="ABeeZee"/>
              </a:rPr>
              <a:t>42</a:t>
            </a:r>
            <a:endParaRPr sz="2000">
              <a:solidFill>
                <a:srgbClr val="000000"/>
              </a:solidFill>
              <a:latin typeface="ABeeZee"/>
              <a:ea typeface="ABeeZee"/>
              <a:cs typeface="ABeeZee"/>
              <a:sym typeface="ABeeZee"/>
            </a:endParaRPr>
          </a:p>
        </p:txBody>
      </p:sp>
      <p:sp>
        <p:nvSpPr>
          <p:cNvPr id="325" name="Google Shape;325;p13"/>
          <p:cNvSpPr txBox="1"/>
          <p:nvPr/>
        </p:nvSpPr>
        <p:spPr>
          <a:xfrm>
            <a:off x="5112170" y="8830800"/>
            <a:ext cx="635700" cy="41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ctr" rtl="0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en-GB" sz="2000">
                <a:solidFill>
                  <a:srgbClr val="000000"/>
                </a:solidFill>
                <a:latin typeface="ABeeZee"/>
                <a:ea typeface="ABeeZee"/>
                <a:cs typeface="ABeeZee"/>
                <a:sym typeface="ABeeZee"/>
              </a:rPr>
              <a:t>208</a:t>
            </a:r>
            <a:endParaRPr sz="2000">
              <a:solidFill>
                <a:srgbClr val="000000"/>
              </a:solidFill>
              <a:latin typeface="ABeeZee"/>
              <a:ea typeface="ABeeZee"/>
              <a:cs typeface="ABeeZee"/>
              <a:sym typeface="ABeeZee"/>
            </a:endParaRPr>
          </a:p>
        </p:txBody>
      </p:sp>
      <p:sp>
        <p:nvSpPr>
          <p:cNvPr id="326" name="Google Shape;326;p13"/>
          <p:cNvSpPr txBox="1"/>
          <p:nvPr/>
        </p:nvSpPr>
        <p:spPr>
          <a:xfrm>
            <a:off x="673555" y="8797350"/>
            <a:ext cx="635700" cy="41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ctr" rtl="0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en-GB" sz="2000">
                <a:solidFill>
                  <a:srgbClr val="000000"/>
                </a:solidFill>
                <a:latin typeface="ABeeZee"/>
                <a:ea typeface="ABeeZee"/>
                <a:cs typeface="ABeeZee"/>
                <a:sym typeface="ABeeZee"/>
              </a:rPr>
              <a:t>30</a:t>
            </a:r>
            <a:endParaRPr sz="2000">
              <a:solidFill>
                <a:srgbClr val="000000"/>
              </a:solidFill>
              <a:latin typeface="ABeeZee"/>
              <a:ea typeface="ABeeZee"/>
              <a:cs typeface="ABeeZee"/>
              <a:sym typeface="ABeeZee"/>
            </a:endParaRPr>
          </a:p>
        </p:txBody>
      </p:sp>
      <p:pic>
        <p:nvPicPr>
          <p:cNvPr id="327" name="Google Shape;327;p13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2923562" y="9058403"/>
            <a:ext cx="764186" cy="842856"/>
          </a:xfrm>
          <a:prstGeom prst="rect">
            <a:avLst/>
          </a:prstGeom>
          <a:noFill/>
          <a:ln>
            <a:noFill/>
          </a:ln>
        </p:spPr>
      </p:pic>
      <p:pic>
        <p:nvPicPr>
          <p:cNvPr id="328" name="Google Shape;328;p13"/>
          <p:cNvPicPr preferRelativeResize="0"/>
          <p:nvPr/>
        </p:nvPicPr>
        <p:blipFill rotWithShape="1">
          <a:blip r:embed="rId3">
            <a:alphaModFix/>
          </a:blip>
          <a:srcRect r="57905" b="43690"/>
          <a:stretch/>
        </p:blipFill>
        <p:spPr>
          <a:xfrm>
            <a:off x="1608045" y="8243350"/>
            <a:ext cx="1407508" cy="1078299"/>
          </a:xfrm>
          <a:prstGeom prst="rect">
            <a:avLst/>
          </a:prstGeom>
          <a:noFill/>
          <a:ln>
            <a:noFill/>
          </a:ln>
        </p:spPr>
      </p:pic>
      <p:sp>
        <p:nvSpPr>
          <p:cNvPr id="329" name="Google Shape;329;p13"/>
          <p:cNvSpPr txBox="1"/>
          <p:nvPr/>
        </p:nvSpPr>
        <p:spPr>
          <a:xfrm>
            <a:off x="1727082" y="8287400"/>
            <a:ext cx="1118700" cy="61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>
                <a:latin typeface="Kalam"/>
                <a:ea typeface="Kalam"/>
                <a:cs typeface="Kalam"/>
                <a:sym typeface="Kalam"/>
              </a:rPr>
              <a:t>These have </a:t>
            </a:r>
            <a:r>
              <a:rPr lang="en-GB" sz="1600">
                <a:latin typeface="ABeeZee"/>
                <a:ea typeface="ABeeZee"/>
                <a:cs typeface="ABeeZee"/>
                <a:sym typeface="ABeeZee"/>
              </a:rPr>
              <a:t>0</a:t>
            </a:r>
            <a:r>
              <a:rPr lang="en-GB" sz="1600">
                <a:latin typeface="Kalam"/>
                <a:ea typeface="Kalam"/>
                <a:cs typeface="Kalam"/>
                <a:sym typeface="Kalam"/>
              </a:rPr>
              <a:t> as the ones </a:t>
            </a:r>
            <a:r>
              <a:rPr lang="en-GB" sz="1600" b="1">
                <a:latin typeface="Kalam"/>
                <a:ea typeface="Kalam"/>
                <a:cs typeface="Kalam"/>
                <a:sym typeface="Kalam"/>
              </a:rPr>
              <a:t>digit</a:t>
            </a:r>
            <a:r>
              <a:rPr lang="en-GB" sz="1600">
                <a:latin typeface="Kalam"/>
                <a:ea typeface="Kalam"/>
                <a:cs typeface="Kalam"/>
                <a:sym typeface="Kalam"/>
              </a:rPr>
              <a:t>.</a:t>
            </a:r>
            <a:endParaRPr sz="1600">
              <a:latin typeface="Kalam"/>
              <a:ea typeface="Kalam"/>
              <a:cs typeface="Kalam"/>
              <a:sym typeface="Kalam"/>
            </a:endParaRPr>
          </a:p>
        </p:txBody>
      </p:sp>
      <p:sp>
        <p:nvSpPr>
          <p:cNvPr id="330" name="Google Shape;330;p13"/>
          <p:cNvSpPr txBox="1"/>
          <p:nvPr/>
        </p:nvSpPr>
        <p:spPr>
          <a:xfrm>
            <a:off x="476400" y="6169500"/>
            <a:ext cx="6624000" cy="92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>
                <a:solidFill>
                  <a:srgbClr val="000000"/>
                </a:solidFill>
                <a:latin typeface="Lexend"/>
                <a:ea typeface="Lexend"/>
                <a:cs typeface="Lexend"/>
                <a:sym typeface="Lexend"/>
              </a:rPr>
              <a:t>1) Sort these numbers into the correct column</a:t>
            </a:r>
            <a:endParaRPr sz="1600">
              <a:solidFill>
                <a:srgbClr val="000000"/>
              </a:solidFill>
              <a:latin typeface="Lexend"/>
              <a:ea typeface="Lexend"/>
              <a:cs typeface="Lexend"/>
              <a:sym typeface="Lexend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>
                <a:solidFill>
                  <a:srgbClr val="000000"/>
                </a:solidFill>
                <a:latin typeface="Lexend"/>
                <a:ea typeface="Lexend"/>
                <a:cs typeface="Lexend"/>
                <a:sym typeface="Lexend"/>
              </a:rPr>
              <a:t>according to whether they are a </a:t>
            </a:r>
            <a:r>
              <a:rPr lang="en-GB" sz="1600" b="1">
                <a:solidFill>
                  <a:srgbClr val="000000"/>
                </a:solidFill>
                <a:latin typeface="Lexend"/>
                <a:ea typeface="Lexend"/>
                <a:cs typeface="Lexend"/>
                <a:sym typeface="Lexend"/>
              </a:rPr>
              <a:t>multiple </a:t>
            </a:r>
            <a:r>
              <a:rPr lang="en-GB" sz="1600">
                <a:solidFill>
                  <a:srgbClr val="000000"/>
                </a:solidFill>
                <a:latin typeface="Lexend"/>
                <a:ea typeface="Lexend"/>
                <a:cs typeface="Lexend"/>
                <a:sym typeface="Lexend"/>
              </a:rPr>
              <a:t>of 10 or not.</a:t>
            </a:r>
            <a:endParaRPr sz="1600">
              <a:solidFill>
                <a:srgbClr val="000000"/>
              </a:solidFill>
              <a:latin typeface="Lexend"/>
              <a:ea typeface="Lexend"/>
              <a:cs typeface="Lexend"/>
              <a:sym typeface="Lexend"/>
            </a:endParaRPr>
          </a:p>
        </p:txBody>
      </p:sp>
      <p:cxnSp>
        <p:nvCxnSpPr>
          <p:cNvPr id="331" name="Google Shape;331;p13"/>
          <p:cNvCxnSpPr/>
          <p:nvPr/>
        </p:nvCxnSpPr>
        <p:spPr>
          <a:xfrm>
            <a:off x="441901" y="5682488"/>
            <a:ext cx="6610500" cy="0"/>
          </a:xfrm>
          <a:prstGeom prst="straightConnector1">
            <a:avLst/>
          </a:prstGeom>
          <a:noFill/>
          <a:ln w="381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cxn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6" name="Google Shape;336;p14"/>
          <p:cNvSpPr txBox="1">
            <a:spLocks noGrp="1"/>
          </p:cNvSpPr>
          <p:nvPr>
            <p:ph type="sldNum" idx="12"/>
          </p:nvPr>
        </p:nvSpPr>
        <p:spPr>
          <a:xfrm>
            <a:off x="6352325" y="9972000"/>
            <a:ext cx="483300" cy="277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3</a:t>
            </a:fld>
            <a:endParaRPr/>
          </a:p>
        </p:txBody>
      </p:sp>
      <p:sp>
        <p:nvSpPr>
          <p:cNvPr id="337" name="Google Shape;337;p14"/>
          <p:cNvSpPr txBox="1">
            <a:spLocks noGrp="1"/>
          </p:cNvSpPr>
          <p:nvPr>
            <p:ph type="subTitle" idx="1"/>
          </p:nvPr>
        </p:nvSpPr>
        <p:spPr>
          <a:xfrm>
            <a:off x="1463400" y="360000"/>
            <a:ext cx="4782600" cy="138600"/>
          </a:xfrm>
          <a:prstGeom prst="rect">
            <a:avLst/>
          </a:prstGeom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l" rtl="0">
              <a:lnSpc>
                <a:spcPct val="111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b="1">
                <a:solidFill>
                  <a:srgbClr val="282828"/>
                </a:solidFill>
              </a:rPr>
              <a:t>Explain the relationship between multiplying a number by 10 and multiples of 10</a:t>
            </a:r>
            <a:endParaRPr/>
          </a:p>
        </p:txBody>
      </p:sp>
      <p:sp>
        <p:nvSpPr>
          <p:cNvPr id="338" name="Google Shape;338;p14"/>
          <p:cNvSpPr txBox="1"/>
          <p:nvPr/>
        </p:nvSpPr>
        <p:spPr>
          <a:xfrm>
            <a:off x="6744600" y="10447800"/>
            <a:ext cx="815400" cy="24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000">
                <a:solidFill>
                  <a:schemeClr val="lt1"/>
                </a:solidFill>
                <a:latin typeface="Lexend"/>
                <a:ea typeface="Lexend"/>
                <a:cs typeface="Lexend"/>
                <a:sym typeface="Lexend"/>
              </a:rPr>
              <a:t>v2.3</a:t>
            </a:r>
            <a:endParaRPr sz="1000">
              <a:solidFill>
                <a:schemeClr val="lt1"/>
              </a:solidFill>
              <a:latin typeface="Lexend"/>
              <a:ea typeface="Lexend"/>
              <a:cs typeface="Lexend"/>
              <a:sym typeface="Lexend"/>
            </a:endParaRPr>
          </a:p>
        </p:txBody>
      </p:sp>
      <p:sp>
        <p:nvSpPr>
          <p:cNvPr id="339" name="Google Shape;339;p14"/>
          <p:cNvSpPr txBox="1">
            <a:spLocks noGrp="1"/>
          </p:cNvSpPr>
          <p:nvPr>
            <p:ph type="subTitle" idx="2"/>
          </p:nvPr>
        </p:nvSpPr>
        <p:spPr>
          <a:xfrm>
            <a:off x="3903375" y="9972000"/>
            <a:ext cx="2722800" cy="161100"/>
          </a:xfrm>
          <a:prstGeom prst="rect">
            <a:avLst/>
          </a:prstGeom>
        </p:spPr>
        <p:txBody>
          <a:bodyPr spcFirstLastPara="1" wrap="square" lIns="0" tIns="0" rIns="0" bIns="0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Mathematics in Education and Industry.</a:t>
            </a:r>
            <a:endParaRPr/>
          </a:p>
        </p:txBody>
      </p:sp>
      <p:cxnSp>
        <p:nvCxnSpPr>
          <p:cNvPr id="340" name="Google Shape;340;p14"/>
          <p:cNvCxnSpPr/>
          <p:nvPr/>
        </p:nvCxnSpPr>
        <p:spPr>
          <a:xfrm>
            <a:off x="441901" y="9965839"/>
            <a:ext cx="6610500" cy="0"/>
          </a:xfrm>
          <a:prstGeom prst="straightConnector1">
            <a:avLst/>
          </a:prstGeom>
          <a:noFill/>
          <a:ln w="381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cxnSp>
      <p:pic>
        <p:nvPicPr>
          <p:cNvPr id="341" name="Google Shape;341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213994" y="2777853"/>
            <a:ext cx="777201" cy="842856"/>
          </a:xfrm>
          <a:prstGeom prst="rect">
            <a:avLst/>
          </a:prstGeom>
          <a:noFill/>
          <a:ln>
            <a:noFill/>
          </a:ln>
        </p:spPr>
      </p:pic>
      <p:pic>
        <p:nvPicPr>
          <p:cNvPr id="342" name="Google Shape;342;p14"/>
          <p:cNvPicPr preferRelativeResize="0"/>
          <p:nvPr/>
        </p:nvPicPr>
        <p:blipFill rotWithShape="1">
          <a:blip r:embed="rId4">
            <a:alphaModFix/>
          </a:blip>
          <a:srcRect r="57905" b="43690"/>
          <a:stretch/>
        </p:blipFill>
        <p:spPr>
          <a:xfrm>
            <a:off x="4737225" y="1381948"/>
            <a:ext cx="1728998" cy="1586349"/>
          </a:xfrm>
          <a:prstGeom prst="rect">
            <a:avLst/>
          </a:prstGeom>
          <a:noFill/>
          <a:ln>
            <a:noFill/>
          </a:ln>
        </p:spPr>
      </p:pic>
      <p:sp>
        <p:nvSpPr>
          <p:cNvPr id="343" name="Google Shape;343;p14"/>
          <p:cNvSpPr txBox="1"/>
          <p:nvPr/>
        </p:nvSpPr>
        <p:spPr>
          <a:xfrm>
            <a:off x="4844754" y="1473450"/>
            <a:ext cx="1501800" cy="61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>
                <a:latin typeface="ABeeZee"/>
                <a:ea typeface="ABeeZee"/>
                <a:cs typeface="ABeeZee"/>
                <a:sym typeface="ABeeZee"/>
              </a:rPr>
              <a:t>103</a:t>
            </a:r>
            <a:r>
              <a:rPr lang="en-GB" sz="1600">
                <a:latin typeface="Kalam"/>
                <a:ea typeface="Kalam"/>
                <a:cs typeface="Kalam"/>
                <a:sym typeface="Kalam"/>
              </a:rPr>
              <a:t> has a </a:t>
            </a:r>
            <a:r>
              <a:rPr lang="en-GB" sz="1600">
                <a:latin typeface="ABeeZee"/>
                <a:ea typeface="ABeeZee"/>
                <a:cs typeface="ABeeZee"/>
                <a:sym typeface="ABeeZee"/>
              </a:rPr>
              <a:t>3</a:t>
            </a:r>
            <a:r>
              <a:rPr lang="en-GB" sz="1600">
                <a:latin typeface="Kalam"/>
                <a:ea typeface="Kalam"/>
                <a:cs typeface="Kalam"/>
                <a:sym typeface="Kalam"/>
              </a:rPr>
              <a:t> in the ones </a:t>
            </a:r>
            <a:r>
              <a:rPr lang="en-GB" sz="1600" b="1">
                <a:latin typeface="Kalam"/>
                <a:ea typeface="Kalam"/>
                <a:cs typeface="Kalam"/>
                <a:sym typeface="Kalam"/>
              </a:rPr>
              <a:t>digit</a:t>
            </a:r>
            <a:r>
              <a:rPr lang="en-GB" sz="1600">
                <a:latin typeface="Kalam"/>
                <a:ea typeface="Kalam"/>
                <a:cs typeface="Kalam"/>
                <a:sym typeface="Kalam"/>
              </a:rPr>
              <a:t>. </a:t>
            </a:r>
            <a:r>
              <a:rPr lang="en-GB" sz="1600" b="1">
                <a:solidFill>
                  <a:schemeClr val="dk1"/>
                </a:solidFill>
                <a:latin typeface="Kalam"/>
                <a:ea typeface="Kalam"/>
                <a:cs typeface="Kalam"/>
                <a:sym typeface="Kalam"/>
              </a:rPr>
              <a:t>Multiples </a:t>
            </a:r>
            <a:r>
              <a:rPr lang="en-GB" sz="1600">
                <a:solidFill>
                  <a:schemeClr val="dk1"/>
                </a:solidFill>
                <a:latin typeface="Kalam"/>
                <a:ea typeface="Kalam"/>
                <a:cs typeface="Kalam"/>
                <a:sym typeface="Kalam"/>
              </a:rPr>
              <a:t>of </a:t>
            </a:r>
            <a:r>
              <a:rPr lang="en-GB" sz="1600">
                <a:solidFill>
                  <a:schemeClr val="dk1"/>
                </a:solidFill>
                <a:latin typeface="ABeeZee"/>
                <a:ea typeface="ABeeZee"/>
                <a:cs typeface="ABeeZee"/>
                <a:sym typeface="ABeeZee"/>
              </a:rPr>
              <a:t>10</a:t>
            </a:r>
            <a:r>
              <a:rPr lang="en-GB" sz="1600">
                <a:solidFill>
                  <a:schemeClr val="dk1"/>
                </a:solidFill>
                <a:latin typeface="Kalam"/>
                <a:ea typeface="Kalam"/>
                <a:cs typeface="Kalam"/>
                <a:sym typeface="Kalam"/>
              </a:rPr>
              <a:t> have zero as a ones </a:t>
            </a:r>
            <a:r>
              <a:rPr lang="en-GB" sz="1600" b="1">
                <a:solidFill>
                  <a:schemeClr val="dk1"/>
                </a:solidFill>
                <a:latin typeface="Kalam"/>
                <a:ea typeface="Kalam"/>
                <a:cs typeface="Kalam"/>
                <a:sym typeface="Kalam"/>
              </a:rPr>
              <a:t>digit</a:t>
            </a:r>
            <a:r>
              <a:rPr lang="en-GB" sz="1600">
                <a:solidFill>
                  <a:schemeClr val="dk1"/>
                </a:solidFill>
                <a:latin typeface="Kalam"/>
                <a:ea typeface="Kalam"/>
                <a:cs typeface="Kalam"/>
                <a:sym typeface="Kalam"/>
              </a:rPr>
              <a:t>.</a:t>
            </a:r>
            <a:endParaRPr sz="1600">
              <a:latin typeface="Kalam"/>
              <a:ea typeface="Kalam"/>
              <a:cs typeface="Kalam"/>
              <a:sym typeface="Kalam"/>
            </a:endParaRPr>
          </a:p>
        </p:txBody>
      </p:sp>
      <p:sp>
        <p:nvSpPr>
          <p:cNvPr id="344" name="Google Shape;344;p14"/>
          <p:cNvSpPr txBox="1"/>
          <p:nvPr/>
        </p:nvSpPr>
        <p:spPr>
          <a:xfrm>
            <a:off x="476400" y="823863"/>
            <a:ext cx="8496000" cy="46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>
                <a:solidFill>
                  <a:srgbClr val="000000"/>
                </a:solidFill>
                <a:latin typeface="Lexend"/>
                <a:ea typeface="Lexend"/>
                <a:cs typeface="Lexend"/>
                <a:sym typeface="Lexend"/>
              </a:rPr>
              <a:t>2) Complete the table by deciding true or false.</a:t>
            </a:r>
            <a:endParaRPr sz="1600">
              <a:solidFill>
                <a:srgbClr val="000000"/>
              </a:solidFill>
              <a:latin typeface="Lexend"/>
              <a:ea typeface="Lexend"/>
              <a:cs typeface="Lexend"/>
              <a:sym typeface="Lexend"/>
            </a:endParaRPr>
          </a:p>
        </p:txBody>
      </p:sp>
      <p:sp>
        <p:nvSpPr>
          <p:cNvPr id="345" name="Google Shape;345;p14"/>
          <p:cNvSpPr/>
          <p:nvPr/>
        </p:nvSpPr>
        <p:spPr>
          <a:xfrm rot="286223">
            <a:off x="4902049" y="4249924"/>
            <a:ext cx="634899" cy="832963"/>
          </a:xfrm>
          <a:prstGeom prst="round1Rect">
            <a:avLst>
              <a:gd name="adj" fmla="val 16667"/>
            </a:avLst>
          </a:prstGeom>
          <a:solidFill>
            <a:srgbClr val="BEF2BD"/>
          </a:solidFill>
          <a:ln w="381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5000" b="1">
                <a:latin typeface="ABeeZee"/>
                <a:ea typeface="ABeeZee"/>
                <a:cs typeface="ABeeZee"/>
                <a:sym typeface="ABeeZee"/>
              </a:rPr>
              <a:t>3</a:t>
            </a:r>
            <a:endParaRPr sz="5000" b="1">
              <a:latin typeface="ABeeZee"/>
              <a:ea typeface="ABeeZee"/>
              <a:cs typeface="ABeeZee"/>
              <a:sym typeface="ABeeZee"/>
            </a:endParaRPr>
          </a:p>
        </p:txBody>
      </p:sp>
      <p:sp>
        <p:nvSpPr>
          <p:cNvPr id="346" name="Google Shape;346;p14"/>
          <p:cNvSpPr/>
          <p:nvPr/>
        </p:nvSpPr>
        <p:spPr>
          <a:xfrm rot="549844">
            <a:off x="3369141" y="4249891"/>
            <a:ext cx="634802" cy="833219"/>
          </a:xfrm>
          <a:prstGeom prst="round1Rect">
            <a:avLst>
              <a:gd name="adj" fmla="val 16667"/>
            </a:avLst>
          </a:prstGeom>
          <a:solidFill>
            <a:srgbClr val="BEF2BD"/>
          </a:solidFill>
          <a:ln w="381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5000" b="1">
                <a:latin typeface="ABeeZee"/>
                <a:ea typeface="ABeeZee"/>
                <a:cs typeface="ABeeZee"/>
                <a:sym typeface="ABeeZee"/>
              </a:rPr>
              <a:t>1</a:t>
            </a:r>
            <a:endParaRPr sz="5000" b="1">
              <a:latin typeface="ABeeZee"/>
              <a:ea typeface="ABeeZee"/>
              <a:cs typeface="ABeeZee"/>
              <a:sym typeface="ABeeZee"/>
            </a:endParaRPr>
          </a:p>
        </p:txBody>
      </p:sp>
      <p:sp>
        <p:nvSpPr>
          <p:cNvPr id="347" name="Google Shape;347;p14"/>
          <p:cNvSpPr/>
          <p:nvPr/>
        </p:nvSpPr>
        <p:spPr>
          <a:xfrm rot="-191781">
            <a:off x="4135423" y="4249857"/>
            <a:ext cx="634888" cy="832882"/>
          </a:xfrm>
          <a:prstGeom prst="round1Rect">
            <a:avLst>
              <a:gd name="adj" fmla="val 16667"/>
            </a:avLst>
          </a:prstGeom>
          <a:solidFill>
            <a:srgbClr val="BEF2BD"/>
          </a:solidFill>
          <a:ln w="381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5000" b="1">
                <a:latin typeface="ABeeZee"/>
                <a:ea typeface="ABeeZee"/>
                <a:cs typeface="ABeeZee"/>
                <a:sym typeface="ABeeZee"/>
              </a:rPr>
              <a:t>2</a:t>
            </a:r>
            <a:endParaRPr sz="5000" b="1">
              <a:latin typeface="ABeeZee"/>
              <a:ea typeface="ABeeZee"/>
              <a:cs typeface="ABeeZee"/>
              <a:sym typeface="ABeeZee"/>
            </a:endParaRPr>
          </a:p>
        </p:txBody>
      </p:sp>
      <p:sp>
        <p:nvSpPr>
          <p:cNvPr id="348" name="Google Shape;348;p14"/>
          <p:cNvSpPr/>
          <p:nvPr/>
        </p:nvSpPr>
        <p:spPr>
          <a:xfrm rot="-479303">
            <a:off x="2603796" y="4249813"/>
            <a:ext cx="634659" cy="833046"/>
          </a:xfrm>
          <a:prstGeom prst="round1Rect">
            <a:avLst>
              <a:gd name="adj" fmla="val 16667"/>
            </a:avLst>
          </a:prstGeom>
          <a:solidFill>
            <a:srgbClr val="BEF2BD"/>
          </a:solidFill>
          <a:ln w="381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5000" b="1">
                <a:latin typeface="ABeeZee"/>
                <a:ea typeface="ABeeZee"/>
                <a:cs typeface="ABeeZee"/>
                <a:sym typeface="ABeeZee"/>
              </a:rPr>
              <a:t>0</a:t>
            </a:r>
            <a:endParaRPr sz="5000" b="1">
              <a:latin typeface="ABeeZee"/>
              <a:ea typeface="ABeeZee"/>
              <a:cs typeface="ABeeZee"/>
              <a:sym typeface="ABeeZee"/>
            </a:endParaRPr>
          </a:p>
        </p:txBody>
      </p:sp>
      <p:pic>
        <p:nvPicPr>
          <p:cNvPr id="349" name="Google Shape;349;p14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 flipH="1">
            <a:off x="474838" y="4977363"/>
            <a:ext cx="659797" cy="923713"/>
          </a:xfrm>
          <a:prstGeom prst="rect">
            <a:avLst/>
          </a:prstGeom>
          <a:noFill/>
          <a:ln>
            <a:noFill/>
          </a:ln>
        </p:spPr>
      </p:pic>
      <p:pic>
        <p:nvPicPr>
          <p:cNvPr id="350" name="Google Shape;350;p14"/>
          <p:cNvPicPr preferRelativeResize="0"/>
          <p:nvPr/>
        </p:nvPicPr>
        <p:blipFill rotWithShape="1">
          <a:blip r:embed="rId4">
            <a:alphaModFix/>
          </a:blip>
          <a:srcRect r="57905" b="43690"/>
          <a:stretch/>
        </p:blipFill>
        <p:spPr>
          <a:xfrm rot="10800000">
            <a:off x="663728" y="5789925"/>
            <a:ext cx="2807997" cy="1332001"/>
          </a:xfrm>
          <a:prstGeom prst="rect">
            <a:avLst/>
          </a:prstGeom>
          <a:noFill/>
          <a:ln>
            <a:noFill/>
          </a:ln>
        </p:spPr>
      </p:pic>
      <p:sp>
        <p:nvSpPr>
          <p:cNvPr id="351" name="Google Shape;351;p14"/>
          <p:cNvSpPr txBox="1"/>
          <p:nvPr/>
        </p:nvSpPr>
        <p:spPr>
          <a:xfrm>
            <a:off x="884250" y="6091200"/>
            <a:ext cx="2520000" cy="2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>
                <a:latin typeface="Kalam"/>
                <a:ea typeface="Kalam"/>
                <a:cs typeface="Kalam"/>
                <a:sym typeface="Kalam"/>
              </a:rPr>
              <a:t>The </a:t>
            </a:r>
            <a:r>
              <a:rPr lang="en-GB" sz="1600">
                <a:latin typeface="ABeeZee"/>
                <a:ea typeface="ABeeZee"/>
                <a:cs typeface="ABeeZee"/>
                <a:sym typeface="ABeeZee"/>
              </a:rPr>
              <a:t>0</a:t>
            </a:r>
            <a:r>
              <a:rPr lang="en-GB" sz="1600">
                <a:latin typeface="Kalam"/>
                <a:ea typeface="Kalam"/>
                <a:cs typeface="Kalam"/>
                <a:sym typeface="Kalam"/>
              </a:rPr>
              <a:t> will have to be the ones </a:t>
            </a:r>
            <a:r>
              <a:rPr lang="en-GB" sz="1600" b="1">
                <a:latin typeface="Kalam"/>
                <a:ea typeface="Kalam"/>
                <a:cs typeface="Kalam"/>
                <a:sym typeface="Kalam"/>
              </a:rPr>
              <a:t>digit </a:t>
            </a:r>
            <a:r>
              <a:rPr lang="en-GB" sz="1600">
                <a:latin typeface="Kalam"/>
                <a:ea typeface="Kalam"/>
                <a:cs typeface="Kalam"/>
                <a:sym typeface="Kalam"/>
              </a:rPr>
              <a:t>for every number, multiples</a:t>
            </a:r>
            <a:r>
              <a:rPr lang="en-GB" sz="1600" b="1">
                <a:solidFill>
                  <a:schemeClr val="dk1"/>
                </a:solidFill>
                <a:latin typeface="Kalam"/>
                <a:ea typeface="Kalam"/>
                <a:cs typeface="Kalam"/>
                <a:sym typeface="Kalam"/>
              </a:rPr>
              <a:t> </a:t>
            </a:r>
            <a:r>
              <a:rPr lang="en-GB" sz="1600">
                <a:solidFill>
                  <a:schemeClr val="dk1"/>
                </a:solidFill>
                <a:latin typeface="Kalam"/>
                <a:ea typeface="Kalam"/>
                <a:cs typeface="Kalam"/>
                <a:sym typeface="Kalam"/>
              </a:rPr>
              <a:t>of </a:t>
            </a:r>
            <a:r>
              <a:rPr lang="en-GB" sz="1600">
                <a:solidFill>
                  <a:schemeClr val="dk1"/>
                </a:solidFill>
                <a:latin typeface="ABeeZee"/>
                <a:ea typeface="ABeeZee"/>
                <a:cs typeface="ABeeZee"/>
                <a:sym typeface="ABeeZee"/>
              </a:rPr>
              <a:t>10</a:t>
            </a:r>
            <a:r>
              <a:rPr lang="en-GB" sz="1600">
                <a:solidFill>
                  <a:schemeClr val="dk1"/>
                </a:solidFill>
                <a:latin typeface="Kalam"/>
                <a:ea typeface="Kalam"/>
                <a:cs typeface="Kalam"/>
                <a:sym typeface="Kalam"/>
              </a:rPr>
              <a:t> always have a zero as a ones </a:t>
            </a:r>
            <a:r>
              <a:rPr lang="en-GB" sz="1600" b="1">
                <a:solidFill>
                  <a:schemeClr val="dk1"/>
                </a:solidFill>
                <a:latin typeface="Kalam"/>
                <a:ea typeface="Kalam"/>
                <a:cs typeface="Kalam"/>
                <a:sym typeface="Kalam"/>
              </a:rPr>
              <a:t>digit</a:t>
            </a:r>
            <a:r>
              <a:rPr lang="en-GB" sz="1600">
                <a:solidFill>
                  <a:schemeClr val="dk1"/>
                </a:solidFill>
                <a:latin typeface="Kalam"/>
                <a:ea typeface="Kalam"/>
                <a:cs typeface="Kalam"/>
                <a:sym typeface="Kalam"/>
              </a:rPr>
              <a:t>.</a:t>
            </a:r>
            <a:endParaRPr sz="1600">
              <a:solidFill>
                <a:srgbClr val="000000"/>
              </a:solidFill>
              <a:latin typeface="Kalam"/>
              <a:ea typeface="Kalam"/>
              <a:cs typeface="Kalam"/>
              <a:sym typeface="Kalam"/>
            </a:endParaRPr>
          </a:p>
        </p:txBody>
      </p:sp>
      <p:pic>
        <p:nvPicPr>
          <p:cNvPr id="352" name="Google Shape;352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372801" y="4962842"/>
            <a:ext cx="721906" cy="782883"/>
          </a:xfrm>
          <a:prstGeom prst="rect">
            <a:avLst/>
          </a:prstGeom>
          <a:noFill/>
          <a:ln>
            <a:noFill/>
          </a:ln>
        </p:spPr>
      </p:pic>
      <p:pic>
        <p:nvPicPr>
          <p:cNvPr id="353" name="Google Shape;353;p14"/>
          <p:cNvPicPr preferRelativeResize="0"/>
          <p:nvPr/>
        </p:nvPicPr>
        <p:blipFill rotWithShape="1">
          <a:blip r:embed="rId4">
            <a:alphaModFix/>
          </a:blip>
          <a:srcRect r="57905" b="43690"/>
          <a:stretch/>
        </p:blipFill>
        <p:spPr>
          <a:xfrm rot="10800000" flipH="1">
            <a:off x="3638150" y="5793200"/>
            <a:ext cx="3606774" cy="1332001"/>
          </a:xfrm>
          <a:prstGeom prst="rect">
            <a:avLst/>
          </a:prstGeom>
          <a:noFill/>
          <a:ln>
            <a:noFill/>
          </a:ln>
        </p:spPr>
      </p:pic>
      <p:sp>
        <p:nvSpPr>
          <p:cNvPr id="354" name="Google Shape;354;p14"/>
          <p:cNvSpPr txBox="1"/>
          <p:nvPr/>
        </p:nvSpPr>
        <p:spPr>
          <a:xfrm>
            <a:off x="3708950" y="6128100"/>
            <a:ext cx="3306900" cy="61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>
                <a:latin typeface="Kalam"/>
                <a:ea typeface="Kalam"/>
                <a:cs typeface="Kalam"/>
                <a:sym typeface="Kalam"/>
              </a:rPr>
              <a:t>Then we can systematically work through the other </a:t>
            </a:r>
            <a:r>
              <a:rPr lang="en-GB" sz="1600" b="1">
                <a:latin typeface="Kalam"/>
                <a:ea typeface="Kalam"/>
                <a:cs typeface="Kalam"/>
                <a:sym typeface="Kalam"/>
              </a:rPr>
              <a:t>digit </a:t>
            </a:r>
            <a:r>
              <a:rPr lang="en-GB" sz="1600">
                <a:latin typeface="Kalam"/>
                <a:ea typeface="Kalam"/>
                <a:cs typeface="Kalam"/>
                <a:sym typeface="Kalam"/>
              </a:rPr>
              <a:t>combinations, starting</a:t>
            </a:r>
            <a:r>
              <a:rPr lang="en-GB" sz="1600">
                <a:solidFill>
                  <a:schemeClr val="dk1"/>
                </a:solidFill>
                <a:latin typeface="Kalam"/>
                <a:ea typeface="Kalam"/>
                <a:cs typeface="Kalam"/>
                <a:sym typeface="Kalam"/>
              </a:rPr>
              <a:t> with </a:t>
            </a:r>
            <a:r>
              <a:rPr lang="en-GB" sz="1600">
                <a:solidFill>
                  <a:schemeClr val="dk1"/>
                </a:solidFill>
                <a:latin typeface="ABeeZee"/>
                <a:ea typeface="ABeeZee"/>
                <a:cs typeface="ABeeZee"/>
                <a:sym typeface="ABeeZee"/>
              </a:rPr>
              <a:t>1 </a:t>
            </a:r>
            <a:r>
              <a:rPr lang="en-GB" sz="1600">
                <a:solidFill>
                  <a:schemeClr val="dk1"/>
                </a:solidFill>
                <a:latin typeface="Kalam"/>
                <a:ea typeface="Kalam"/>
                <a:cs typeface="Kalam"/>
                <a:sym typeface="Kalam"/>
              </a:rPr>
              <a:t>in the thousands column and then swapping </a:t>
            </a:r>
            <a:r>
              <a:rPr lang="en-GB" sz="1600">
                <a:solidFill>
                  <a:schemeClr val="dk1"/>
                </a:solidFill>
                <a:latin typeface="ABeeZee"/>
                <a:ea typeface="ABeeZee"/>
                <a:cs typeface="ABeeZee"/>
                <a:sym typeface="ABeeZee"/>
              </a:rPr>
              <a:t>2</a:t>
            </a:r>
            <a:r>
              <a:rPr lang="en-GB" sz="1600">
                <a:solidFill>
                  <a:schemeClr val="dk1"/>
                </a:solidFill>
                <a:latin typeface="Kalam"/>
                <a:ea typeface="Kalam"/>
                <a:cs typeface="Kalam"/>
                <a:sym typeface="Kalam"/>
              </a:rPr>
              <a:t> and </a:t>
            </a:r>
            <a:r>
              <a:rPr lang="en-GB" sz="1600">
                <a:solidFill>
                  <a:schemeClr val="dk1"/>
                </a:solidFill>
                <a:latin typeface="ABeeZee"/>
                <a:ea typeface="ABeeZee"/>
                <a:cs typeface="ABeeZee"/>
                <a:sym typeface="ABeeZee"/>
              </a:rPr>
              <a:t>3</a:t>
            </a:r>
            <a:endParaRPr sz="1600">
              <a:latin typeface="Kalam"/>
              <a:ea typeface="Kalam"/>
              <a:cs typeface="Kalam"/>
              <a:sym typeface="Kalam"/>
            </a:endParaRPr>
          </a:p>
        </p:txBody>
      </p:sp>
      <p:sp>
        <p:nvSpPr>
          <p:cNvPr id="355" name="Google Shape;355;p14"/>
          <p:cNvSpPr txBox="1"/>
          <p:nvPr/>
        </p:nvSpPr>
        <p:spPr>
          <a:xfrm>
            <a:off x="1912200" y="5254725"/>
            <a:ext cx="862800" cy="382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>
                <a:latin typeface="ABeeZee"/>
                <a:ea typeface="ABeeZee"/>
                <a:cs typeface="ABeeZee"/>
                <a:sym typeface="ABeeZee"/>
              </a:rPr>
              <a:t>1,230</a:t>
            </a:r>
            <a:endParaRPr sz="1800">
              <a:latin typeface="ABeeZee"/>
              <a:ea typeface="ABeeZee"/>
              <a:cs typeface="ABeeZee"/>
              <a:sym typeface="ABeeZee"/>
            </a:endParaRPr>
          </a:p>
        </p:txBody>
      </p:sp>
      <p:sp>
        <p:nvSpPr>
          <p:cNvPr id="356" name="Google Shape;356;p14"/>
          <p:cNvSpPr txBox="1"/>
          <p:nvPr/>
        </p:nvSpPr>
        <p:spPr>
          <a:xfrm>
            <a:off x="1912200" y="5559525"/>
            <a:ext cx="862800" cy="382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>
                <a:latin typeface="ABeeZee"/>
                <a:ea typeface="ABeeZee"/>
                <a:cs typeface="ABeeZee"/>
                <a:sym typeface="ABeeZee"/>
              </a:rPr>
              <a:t>1,320</a:t>
            </a:r>
            <a:endParaRPr sz="1800">
              <a:latin typeface="ABeeZee"/>
              <a:ea typeface="ABeeZee"/>
              <a:cs typeface="ABeeZee"/>
              <a:sym typeface="ABeeZee"/>
            </a:endParaRPr>
          </a:p>
        </p:txBody>
      </p:sp>
      <p:sp>
        <p:nvSpPr>
          <p:cNvPr id="357" name="Google Shape;357;p14"/>
          <p:cNvSpPr txBox="1"/>
          <p:nvPr/>
        </p:nvSpPr>
        <p:spPr>
          <a:xfrm>
            <a:off x="3364000" y="5254725"/>
            <a:ext cx="862800" cy="382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>
                <a:latin typeface="ABeeZee"/>
                <a:ea typeface="ABeeZee"/>
                <a:cs typeface="ABeeZee"/>
                <a:sym typeface="ABeeZee"/>
              </a:rPr>
              <a:t>2,130</a:t>
            </a:r>
            <a:endParaRPr sz="1800">
              <a:latin typeface="ABeeZee"/>
              <a:ea typeface="ABeeZee"/>
              <a:cs typeface="ABeeZee"/>
              <a:sym typeface="ABeeZee"/>
            </a:endParaRPr>
          </a:p>
        </p:txBody>
      </p:sp>
      <p:sp>
        <p:nvSpPr>
          <p:cNvPr id="358" name="Google Shape;358;p14"/>
          <p:cNvSpPr txBox="1"/>
          <p:nvPr/>
        </p:nvSpPr>
        <p:spPr>
          <a:xfrm>
            <a:off x="3364000" y="5559525"/>
            <a:ext cx="862800" cy="382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>
                <a:latin typeface="ABeeZee"/>
                <a:ea typeface="ABeeZee"/>
                <a:cs typeface="ABeeZee"/>
                <a:sym typeface="ABeeZee"/>
              </a:rPr>
              <a:t>2,310</a:t>
            </a:r>
            <a:endParaRPr sz="1800">
              <a:latin typeface="ABeeZee"/>
              <a:ea typeface="ABeeZee"/>
              <a:cs typeface="ABeeZee"/>
              <a:sym typeface="ABeeZee"/>
            </a:endParaRPr>
          </a:p>
        </p:txBody>
      </p:sp>
      <p:sp>
        <p:nvSpPr>
          <p:cNvPr id="359" name="Google Shape;359;p14"/>
          <p:cNvSpPr txBox="1"/>
          <p:nvPr/>
        </p:nvSpPr>
        <p:spPr>
          <a:xfrm>
            <a:off x="4964200" y="5254725"/>
            <a:ext cx="862800" cy="382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>
                <a:latin typeface="ABeeZee"/>
                <a:ea typeface="ABeeZee"/>
                <a:cs typeface="ABeeZee"/>
                <a:sym typeface="ABeeZee"/>
              </a:rPr>
              <a:t>3,120</a:t>
            </a:r>
            <a:endParaRPr sz="1800">
              <a:latin typeface="ABeeZee"/>
              <a:ea typeface="ABeeZee"/>
              <a:cs typeface="ABeeZee"/>
              <a:sym typeface="ABeeZee"/>
            </a:endParaRPr>
          </a:p>
        </p:txBody>
      </p:sp>
      <p:sp>
        <p:nvSpPr>
          <p:cNvPr id="360" name="Google Shape;360;p14"/>
          <p:cNvSpPr txBox="1"/>
          <p:nvPr/>
        </p:nvSpPr>
        <p:spPr>
          <a:xfrm>
            <a:off x="4964200" y="5559525"/>
            <a:ext cx="862800" cy="382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>
                <a:latin typeface="ABeeZee"/>
                <a:ea typeface="ABeeZee"/>
                <a:cs typeface="ABeeZee"/>
                <a:sym typeface="ABeeZee"/>
              </a:rPr>
              <a:t>3,210</a:t>
            </a:r>
            <a:endParaRPr sz="1800">
              <a:latin typeface="ABeeZee"/>
              <a:ea typeface="ABeeZee"/>
              <a:cs typeface="ABeeZee"/>
              <a:sym typeface="ABeeZee"/>
            </a:endParaRPr>
          </a:p>
        </p:txBody>
      </p:sp>
      <p:sp>
        <p:nvSpPr>
          <p:cNvPr id="361" name="Google Shape;361;p14"/>
          <p:cNvSpPr txBox="1"/>
          <p:nvPr/>
        </p:nvSpPr>
        <p:spPr>
          <a:xfrm>
            <a:off x="476400" y="3883500"/>
            <a:ext cx="6610500" cy="61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>
                <a:solidFill>
                  <a:srgbClr val="000000"/>
                </a:solidFill>
                <a:latin typeface="Lexend"/>
                <a:ea typeface="Lexend"/>
                <a:cs typeface="Lexend"/>
                <a:sym typeface="Lexend"/>
              </a:rPr>
              <a:t>3) Using all four cards each time, how many different </a:t>
            </a:r>
            <a:r>
              <a:rPr lang="en-GB" sz="1600" b="1">
                <a:solidFill>
                  <a:srgbClr val="000000"/>
                </a:solidFill>
                <a:latin typeface="Lexend"/>
                <a:ea typeface="Lexend"/>
                <a:cs typeface="Lexend"/>
                <a:sym typeface="Lexend"/>
              </a:rPr>
              <a:t>multiples </a:t>
            </a:r>
            <a:r>
              <a:rPr lang="en-GB" sz="1600">
                <a:solidFill>
                  <a:srgbClr val="000000"/>
                </a:solidFill>
                <a:latin typeface="Lexend"/>
                <a:ea typeface="Lexend"/>
                <a:cs typeface="Lexend"/>
                <a:sym typeface="Lexend"/>
              </a:rPr>
              <a:t>of 10 can you make?</a:t>
            </a:r>
            <a:endParaRPr sz="1600">
              <a:solidFill>
                <a:srgbClr val="000000"/>
              </a:solidFill>
              <a:latin typeface="Lexend"/>
              <a:ea typeface="Lexend"/>
              <a:cs typeface="Lexend"/>
              <a:sym typeface="Lexend"/>
            </a:endParaRPr>
          </a:p>
        </p:txBody>
      </p:sp>
      <p:pic>
        <p:nvPicPr>
          <p:cNvPr id="362" name="Google Shape;362;p14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 flipH="1">
            <a:off x="456902" y="7509475"/>
            <a:ext cx="695680" cy="973949"/>
          </a:xfrm>
          <a:prstGeom prst="rect">
            <a:avLst/>
          </a:prstGeom>
          <a:noFill/>
          <a:ln>
            <a:noFill/>
          </a:ln>
        </p:spPr>
      </p:pic>
      <p:pic>
        <p:nvPicPr>
          <p:cNvPr id="363" name="Google Shape;363;p14"/>
          <p:cNvPicPr preferRelativeResize="0"/>
          <p:nvPr/>
        </p:nvPicPr>
        <p:blipFill rotWithShape="1">
          <a:blip r:embed="rId4">
            <a:alphaModFix/>
          </a:blip>
          <a:srcRect r="57905" b="43690"/>
          <a:stretch/>
        </p:blipFill>
        <p:spPr>
          <a:xfrm rot="10800000">
            <a:off x="709798" y="8386950"/>
            <a:ext cx="2259502" cy="1389000"/>
          </a:xfrm>
          <a:prstGeom prst="rect">
            <a:avLst/>
          </a:prstGeom>
          <a:noFill/>
          <a:ln>
            <a:noFill/>
          </a:ln>
        </p:spPr>
      </p:pic>
      <p:sp>
        <p:nvSpPr>
          <p:cNvPr id="364" name="Google Shape;364;p14"/>
          <p:cNvSpPr txBox="1"/>
          <p:nvPr/>
        </p:nvSpPr>
        <p:spPr>
          <a:xfrm>
            <a:off x="915153" y="8692050"/>
            <a:ext cx="2108100" cy="2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b="1">
                <a:latin typeface="Lexend"/>
                <a:ea typeface="Lexend"/>
                <a:cs typeface="Lexend"/>
                <a:sym typeface="Lexend"/>
              </a:rPr>
              <a:t>Multiples </a:t>
            </a:r>
            <a:r>
              <a:rPr lang="en-GB" sz="1600">
                <a:latin typeface="Lexend"/>
                <a:ea typeface="Lexend"/>
                <a:cs typeface="Lexend"/>
                <a:sym typeface="Lexend"/>
              </a:rPr>
              <a:t>of ten always have a </a:t>
            </a:r>
            <a:r>
              <a:rPr lang="en-GB" sz="1600" b="1">
                <a:latin typeface="Lexend"/>
                <a:ea typeface="Lexend"/>
                <a:cs typeface="Lexend"/>
                <a:sym typeface="Lexend"/>
              </a:rPr>
              <a:t>digit </a:t>
            </a:r>
            <a:r>
              <a:rPr lang="en-GB" sz="1600">
                <a:latin typeface="Lexend"/>
                <a:ea typeface="Lexend"/>
                <a:cs typeface="Lexend"/>
                <a:sym typeface="Lexend"/>
              </a:rPr>
              <a:t>greater than zero in the tens column.</a:t>
            </a:r>
            <a:endParaRPr sz="1600">
              <a:solidFill>
                <a:srgbClr val="000000"/>
              </a:solidFill>
              <a:latin typeface="Lexend"/>
              <a:ea typeface="Lexend"/>
              <a:cs typeface="Lexend"/>
              <a:sym typeface="Lexend"/>
            </a:endParaRPr>
          </a:p>
        </p:txBody>
      </p:sp>
      <p:pic>
        <p:nvPicPr>
          <p:cNvPr id="365" name="Google Shape;365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338535" y="9079061"/>
            <a:ext cx="761167" cy="825460"/>
          </a:xfrm>
          <a:prstGeom prst="rect">
            <a:avLst/>
          </a:prstGeom>
          <a:noFill/>
          <a:ln>
            <a:noFill/>
          </a:ln>
        </p:spPr>
      </p:pic>
      <p:pic>
        <p:nvPicPr>
          <p:cNvPr id="366" name="Google Shape;366;p14"/>
          <p:cNvPicPr preferRelativeResize="0"/>
          <p:nvPr/>
        </p:nvPicPr>
        <p:blipFill rotWithShape="1">
          <a:blip r:embed="rId4">
            <a:alphaModFix/>
          </a:blip>
          <a:srcRect r="57905" b="43690"/>
          <a:stretch/>
        </p:blipFill>
        <p:spPr>
          <a:xfrm>
            <a:off x="3081550" y="7544350"/>
            <a:ext cx="3606774" cy="1913126"/>
          </a:xfrm>
          <a:prstGeom prst="rect">
            <a:avLst/>
          </a:prstGeom>
          <a:noFill/>
          <a:ln>
            <a:noFill/>
          </a:ln>
        </p:spPr>
      </p:pic>
      <p:sp>
        <p:nvSpPr>
          <p:cNvPr id="367" name="Google Shape;367;p14"/>
          <p:cNvSpPr txBox="1"/>
          <p:nvPr/>
        </p:nvSpPr>
        <p:spPr>
          <a:xfrm>
            <a:off x="3150275" y="7625425"/>
            <a:ext cx="3306900" cy="61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>
                <a:latin typeface="Kalam"/>
                <a:ea typeface="Kalam"/>
                <a:cs typeface="Kalam"/>
                <a:sym typeface="Kalam"/>
              </a:rPr>
              <a:t>I disagree. Numbers only need a </a:t>
            </a:r>
            <a:r>
              <a:rPr lang="en-GB" sz="1600">
                <a:latin typeface="ABeeZee"/>
                <a:ea typeface="ABeeZee"/>
                <a:cs typeface="ABeeZee"/>
                <a:sym typeface="ABeeZee"/>
              </a:rPr>
              <a:t>0</a:t>
            </a:r>
            <a:r>
              <a:rPr lang="en-GB" sz="1600">
                <a:latin typeface="Kalam"/>
                <a:ea typeface="Kalam"/>
                <a:cs typeface="Kalam"/>
                <a:sym typeface="Kalam"/>
              </a:rPr>
              <a:t> as the ones </a:t>
            </a:r>
            <a:r>
              <a:rPr lang="en-GB" sz="1600" b="1">
                <a:latin typeface="Kalam"/>
                <a:ea typeface="Kalam"/>
                <a:cs typeface="Kalam"/>
                <a:sym typeface="Kalam"/>
              </a:rPr>
              <a:t>digit </a:t>
            </a:r>
            <a:r>
              <a:rPr lang="en-GB" sz="1600">
                <a:latin typeface="Kalam"/>
                <a:ea typeface="Kalam"/>
                <a:cs typeface="Kalam"/>
                <a:sym typeface="Kalam"/>
              </a:rPr>
              <a:t>but they can have a </a:t>
            </a:r>
            <a:r>
              <a:rPr lang="en-GB" sz="1600">
                <a:latin typeface="ABeeZee"/>
                <a:ea typeface="ABeeZee"/>
                <a:cs typeface="ABeeZee"/>
                <a:sym typeface="ABeeZee"/>
              </a:rPr>
              <a:t>0</a:t>
            </a:r>
            <a:r>
              <a:rPr lang="en-GB" sz="1600">
                <a:latin typeface="Kalam"/>
                <a:ea typeface="Kalam"/>
                <a:cs typeface="Kalam"/>
                <a:sym typeface="Kalam"/>
              </a:rPr>
              <a:t> in other place value columns too. </a:t>
            </a:r>
            <a:r>
              <a:rPr lang="en-GB" sz="1600">
                <a:solidFill>
                  <a:schemeClr val="dk1"/>
                </a:solidFill>
                <a:latin typeface="Kalam"/>
                <a:ea typeface="Kalam"/>
                <a:cs typeface="Kalam"/>
                <a:sym typeface="Kalam"/>
              </a:rPr>
              <a:t>Below are some examples of numbers that are </a:t>
            </a:r>
            <a:r>
              <a:rPr lang="en-GB" sz="1600" b="1">
                <a:solidFill>
                  <a:schemeClr val="dk1"/>
                </a:solidFill>
                <a:latin typeface="Kalam"/>
                <a:ea typeface="Kalam"/>
                <a:cs typeface="Kalam"/>
                <a:sym typeface="Kalam"/>
              </a:rPr>
              <a:t>multiples </a:t>
            </a:r>
            <a:r>
              <a:rPr lang="en-GB" sz="1600">
                <a:solidFill>
                  <a:schemeClr val="dk1"/>
                </a:solidFill>
                <a:latin typeface="Kalam"/>
                <a:ea typeface="Kalam"/>
                <a:cs typeface="Kalam"/>
                <a:sym typeface="Kalam"/>
              </a:rPr>
              <a:t>of ten but also have a zero in the tens column.</a:t>
            </a:r>
            <a:endParaRPr sz="1600">
              <a:latin typeface="Kalam"/>
              <a:ea typeface="Kalam"/>
              <a:cs typeface="Kalam"/>
              <a:sym typeface="Kalam"/>
            </a:endParaRPr>
          </a:p>
        </p:txBody>
      </p:sp>
      <p:sp>
        <p:nvSpPr>
          <p:cNvPr id="368" name="Google Shape;368;p14"/>
          <p:cNvSpPr txBox="1"/>
          <p:nvPr/>
        </p:nvSpPr>
        <p:spPr>
          <a:xfrm>
            <a:off x="3195296" y="9275150"/>
            <a:ext cx="646500" cy="41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ctr" rtl="0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en-GB" sz="2500">
                <a:solidFill>
                  <a:srgbClr val="000000"/>
                </a:solidFill>
                <a:latin typeface="ABeeZee"/>
                <a:ea typeface="ABeeZee"/>
                <a:cs typeface="ABeeZee"/>
                <a:sym typeface="ABeeZee"/>
              </a:rPr>
              <a:t>100</a:t>
            </a:r>
            <a:endParaRPr sz="2500">
              <a:solidFill>
                <a:srgbClr val="000000"/>
              </a:solidFill>
              <a:latin typeface="ABeeZee"/>
              <a:ea typeface="ABeeZee"/>
              <a:cs typeface="ABeeZee"/>
              <a:sym typeface="ABeeZee"/>
            </a:endParaRPr>
          </a:p>
        </p:txBody>
      </p:sp>
      <p:sp>
        <p:nvSpPr>
          <p:cNvPr id="369" name="Google Shape;369;p14"/>
          <p:cNvSpPr txBox="1"/>
          <p:nvPr/>
        </p:nvSpPr>
        <p:spPr>
          <a:xfrm>
            <a:off x="4133821" y="9275150"/>
            <a:ext cx="646500" cy="41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ctr" rtl="0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en-GB" sz="2500">
                <a:solidFill>
                  <a:srgbClr val="000000"/>
                </a:solidFill>
                <a:latin typeface="ABeeZee"/>
                <a:ea typeface="ABeeZee"/>
                <a:cs typeface="ABeeZee"/>
                <a:sym typeface="ABeeZee"/>
              </a:rPr>
              <a:t>200</a:t>
            </a:r>
            <a:endParaRPr sz="2500">
              <a:solidFill>
                <a:srgbClr val="000000"/>
              </a:solidFill>
              <a:latin typeface="ABeeZee"/>
              <a:ea typeface="ABeeZee"/>
              <a:cs typeface="ABeeZee"/>
              <a:sym typeface="ABeeZee"/>
            </a:endParaRPr>
          </a:p>
        </p:txBody>
      </p:sp>
      <p:sp>
        <p:nvSpPr>
          <p:cNvPr id="370" name="Google Shape;370;p14"/>
          <p:cNvSpPr txBox="1"/>
          <p:nvPr/>
        </p:nvSpPr>
        <p:spPr>
          <a:xfrm>
            <a:off x="5072346" y="9275150"/>
            <a:ext cx="646500" cy="41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ctr" rtl="0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en-GB" sz="2500">
                <a:solidFill>
                  <a:srgbClr val="000000"/>
                </a:solidFill>
                <a:latin typeface="ABeeZee"/>
                <a:ea typeface="ABeeZee"/>
                <a:cs typeface="ABeeZee"/>
                <a:sym typeface="ABeeZee"/>
              </a:rPr>
              <a:t>300</a:t>
            </a:r>
            <a:endParaRPr sz="2500">
              <a:solidFill>
                <a:srgbClr val="000000"/>
              </a:solidFill>
              <a:latin typeface="ABeeZee"/>
              <a:ea typeface="ABeeZee"/>
              <a:cs typeface="ABeeZee"/>
              <a:sym typeface="ABeeZee"/>
            </a:endParaRPr>
          </a:p>
        </p:txBody>
      </p:sp>
      <p:sp>
        <p:nvSpPr>
          <p:cNvPr id="371" name="Google Shape;371;p14"/>
          <p:cNvSpPr txBox="1"/>
          <p:nvPr/>
        </p:nvSpPr>
        <p:spPr>
          <a:xfrm>
            <a:off x="501949" y="7240250"/>
            <a:ext cx="7135200" cy="41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en-GB" sz="1600">
                <a:solidFill>
                  <a:srgbClr val="000000"/>
                </a:solidFill>
                <a:latin typeface="Lexend"/>
                <a:ea typeface="Lexend"/>
                <a:cs typeface="Lexend"/>
                <a:sym typeface="Lexend"/>
              </a:rPr>
              <a:t>4) Do you agree with Andeep? Explain your answer.</a:t>
            </a:r>
            <a:endParaRPr sz="1600">
              <a:solidFill>
                <a:srgbClr val="000000"/>
              </a:solidFill>
              <a:latin typeface="Lexend"/>
              <a:ea typeface="Lexend"/>
              <a:cs typeface="Lexend"/>
              <a:sym typeface="Lexend"/>
            </a:endParaRPr>
          </a:p>
        </p:txBody>
      </p:sp>
      <p:graphicFrame>
        <p:nvGraphicFramePr>
          <p:cNvPr id="372" name="Google Shape;372;p14"/>
          <p:cNvGraphicFramePr/>
          <p:nvPr/>
        </p:nvGraphicFramePr>
        <p:xfrm>
          <a:off x="839225" y="1170088"/>
          <a:ext cx="3000000" cy="3000000"/>
        </p:xfrm>
        <a:graphic>
          <a:graphicData uri="http://schemas.openxmlformats.org/drawingml/2006/table">
            <a:tbl>
              <a:tblPr>
                <a:noFill/>
                <a:tableStyleId>{3652C910-5124-4D7E-9CCE-7F164E9C35BB}</a:tableStyleId>
              </a:tblPr>
              <a:tblGrid>
                <a:gridCol w="8138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929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56525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900"/>
                    </a:p>
                  </a:txBody>
                  <a:tcPr marL="0" marR="0" marT="0" marB="0">
                    <a:lnL w="9525" cap="flat" cmpd="sng">
                      <a:solidFill>
                        <a:srgbClr val="E6F2F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E6F2F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700" b="1">
                          <a:solidFill>
                            <a:srgbClr val="FFFFFF"/>
                          </a:solidFill>
                          <a:latin typeface="Lexend"/>
                          <a:ea typeface="Lexend"/>
                          <a:cs typeface="Lexend"/>
                          <a:sym typeface="Lexend"/>
                        </a:rPr>
                        <a:t>Multiple </a:t>
                      </a:r>
                      <a:r>
                        <a:rPr lang="en-GB" sz="1700">
                          <a:solidFill>
                            <a:srgbClr val="FFFFFF"/>
                          </a:solidFill>
                          <a:latin typeface="Lexend"/>
                          <a:ea typeface="Lexend"/>
                          <a:cs typeface="Lexend"/>
                          <a:sym typeface="Lexend"/>
                        </a:rPr>
                        <a:t>of 10:</a:t>
                      </a:r>
                      <a:endParaRPr sz="1700">
                        <a:solidFill>
                          <a:srgbClr val="FFFFFF"/>
                        </a:solidFill>
                        <a:latin typeface="Lexend"/>
                        <a:ea typeface="Lexend"/>
                        <a:cs typeface="Lexend"/>
                        <a:sym typeface="Lexend"/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700">
                          <a:solidFill>
                            <a:srgbClr val="FFFFFF"/>
                          </a:solidFill>
                          <a:latin typeface="Lexend"/>
                          <a:ea typeface="Lexend"/>
                          <a:cs typeface="Lexend"/>
                          <a:sym typeface="Lexend"/>
                        </a:rPr>
                        <a:t>  </a:t>
                      </a:r>
                      <a:endParaRPr sz="1700">
                        <a:solidFill>
                          <a:srgbClr val="FFFFFF"/>
                        </a:solidFill>
                        <a:latin typeface="Lexend"/>
                        <a:ea typeface="Lexend"/>
                        <a:cs typeface="Lexend"/>
                        <a:sym typeface="Lexend"/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900"/>
                    </a:p>
                  </a:txBody>
                  <a:tcPr marL="0" marR="0" marT="0" marB="0">
                    <a:lnL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37B7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937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700">
                          <a:solidFill>
                            <a:srgbClr val="FFFFFF"/>
                          </a:solidFill>
                          <a:latin typeface="Lexend"/>
                          <a:ea typeface="Lexend"/>
                          <a:cs typeface="Lexend"/>
                          <a:sym typeface="Lexend"/>
                        </a:rPr>
                        <a:t>30</a:t>
                      </a:r>
                      <a:endParaRPr sz="900">
                        <a:solidFill>
                          <a:srgbClr val="FFFFFF"/>
                        </a:solidFill>
                      </a:endParaRPr>
                    </a:p>
                  </a:txBody>
                  <a:tcPr marL="0" marR="0" marT="72000" marB="0">
                    <a:lnL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37B7D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900"/>
                    </a:p>
                  </a:txBody>
                  <a:tcPr marL="0" marR="0" marT="0" marB="0">
                    <a:lnL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937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700">
                          <a:solidFill>
                            <a:srgbClr val="FFFFFF"/>
                          </a:solidFill>
                          <a:latin typeface="Lexend"/>
                          <a:ea typeface="Lexend"/>
                          <a:cs typeface="Lexend"/>
                          <a:sym typeface="Lexend"/>
                        </a:rPr>
                        <a:t>130</a:t>
                      </a:r>
                      <a:endParaRPr sz="900">
                        <a:solidFill>
                          <a:srgbClr val="FFFFFF"/>
                        </a:solidFill>
                      </a:endParaRPr>
                    </a:p>
                  </a:txBody>
                  <a:tcPr marL="0" marR="0" marT="72000" marB="0">
                    <a:lnL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37B7D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900"/>
                    </a:p>
                  </a:txBody>
                  <a:tcPr marL="0" marR="0" marT="0" marB="0">
                    <a:lnL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937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700">
                          <a:solidFill>
                            <a:srgbClr val="FFFFFF"/>
                          </a:solidFill>
                          <a:latin typeface="Lexend"/>
                          <a:ea typeface="Lexend"/>
                          <a:cs typeface="Lexend"/>
                          <a:sym typeface="Lexend"/>
                        </a:rPr>
                        <a:t>103</a:t>
                      </a:r>
                      <a:endParaRPr sz="900">
                        <a:solidFill>
                          <a:srgbClr val="FFFFFF"/>
                        </a:solidFill>
                      </a:endParaRPr>
                    </a:p>
                  </a:txBody>
                  <a:tcPr marL="0" marR="0" marT="72000" marB="0">
                    <a:lnL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37B7D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900"/>
                    </a:p>
                  </a:txBody>
                  <a:tcPr marL="0" marR="0" marT="0" marB="0">
                    <a:lnL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937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700">
                          <a:solidFill>
                            <a:srgbClr val="FFFFFF"/>
                          </a:solidFill>
                          <a:latin typeface="Lexend"/>
                          <a:ea typeface="Lexend"/>
                          <a:cs typeface="Lexend"/>
                          <a:sym typeface="Lexend"/>
                        </a:rPr>
                        <a:t>1,000</a:t>
                      </a:r>
                      <a:endParaRPr sz="900">
                        <a:solidFill>
                          <a:srgbClr val="FFFFFF"/>
                        </a:solidFill>
                      </a:endParaRPr>
                    </a:p>
                  </a:txBody>
                  <a:tcPr marL="0" marR="0" marT="72000" marB="0">
                    <a:lnL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37B7D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900"/>
                    </a:p>
                  </a:txBody>
                  <a:tcPr marL="0" marR="0" marT="0" marB="0">
                    <a:lnL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937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700">
                          <a:solidFill>
                            <a:srgbClr val="FFFFFF"/>
                          </a:solidFill>
                          <a:latin typeface="Lexend"/>
                          <a:ea typeface="Lexend"/>
                          <a:cs typeface="Lexend"/>
                          <a:sym typeface="Lexend"/>
                        </a:rPr>
                        <a:t>1,020</a:t>
                      </a:r>
                      <a:endParaRPr sz="900">
                        <a:solidFill>
                          <a:srgbClr val="FFFFFF"/>
                        </a:solidFill>
                      </a:endParaRPr>
                    </a:p>
                  </a:txBody>
                  <a:tcPr marL="0" marR="0" marT="72000" marB="0">
                    <a:lnL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37B7D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900"/>
                    </a:p>
                  </a:txBody>
                  <a:tcPr marL="0" marR="0" marT="0" marB="0">
                    <a:lnL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373" name="Google Shape;373;p14"/>
          <p:cNvSpPr txBox="1"/>
          <p:nvPr/>
        </p:nvSpPr>
        <p:spPr>
          <a:xfrm>
            <a:off x="2303613" y="1420963"/>
            <a:ext cx="678000" cy="35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>
                <a:solidFill>
                  <a:srgbClr val="FFFFFF"/>
                </a:solidFill>
                <a:latin typeface="Lexend"/>
                <a:ea typeface="Lexend"/>
                <a:cs typeface="Lexend"/>
                <a:sym typeface="Lexend"/>
              </a:rPr>
              <a:t>(   )</a:t>
            </a:r>
            <a:endParaRPr sz="1800">
              <a:solidFill>
                <a:srgbClr val="FFFFFF"/>
              </a:solidFill>
              <a:latin typeface="Lexend"/>
              <a:ea typeface="Lexend"/>
              <a:cs typeface="Lexend"/>
              <a:sym typeface="Lexend"/>
            </a:endParaRPr>
          </a:p>
        </p:txBody>
      </p:sp>
      <p:sp>
        <p:nvSpPr>
          <p:cNvPr id="374" name="Google Shape;374;p14"/>
          <p:cNvSpPr txBox="1"/>
          <p:nvPr/>
        </p:nvSpPr>
        <p:spPr>
          <a:xfrm>
            <a:off x="3841800" y="1433738"/>
            <a:ext cx="654000" cy="35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>
                <a:solidFill>
                  <a:srgbClr val="FFFFFF"/>
                </a:solidFill>
                <a:latin typeface="Lexend"/>
                <a:ea typeface="Lexend"/>
                <a:cs typeface="Lexend"/>
                <a:sym typeface="Lexend"/>
              </a:rPr>
              <a:t>(   )</a:t>
            </a:r>
            <a:endParaRPr sz="1800">
              <a:solidFill>
                <a:srgbClr val="FFFFFF"/>
              </a:solidFill>
              <a:latin typeface="Lexend"/>
              <a:ea typeface="Lexend"/>
              <a:cs typeface="Lexend"/>
              <a:sym typeface="Lexend"/>
            </a:endParaRPr>
          </a:p>
        </p:txBody>
      </p:sp>
      <p:pic>
        <p:nvPicPr>
          <p:cNvPr id="375" name="Google Shape;375;p14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2506348" y="1616827"/>
            <a:ext cx="152212" cy="1611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76" name="Google Shape;376;p14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4030349" y="1616673"/>
            <a:ext cx="152200" cy="161332"/>
          </a:xfrm>
          <a:prstGeom prst="rect">
            <a:avLst/>
          </a:prstGeom>
          <a:noFill/>
          <a:ln>
            <a:noFill/>
          </a:ln>
        </p:spPr>
      </p:pic>
      <p:pic>
        <p:nvPicPr>
          <p:cNvPr id="377" name="Google Shape;377;p14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2842072" y="1873125"/>
            <a:ext cx="308209" cy="329780"/>
          </a:xfrm>
          <a:prstGeom prst="rect">
            <a:avLst/>
          </a:prstGeom>
          <a:noFill/>
          <a:ln>
            <a:noFill/>
          </a:ln>
        </p:spPr>
      </p:pic>
      <p:pic>
        <p:nvPicPr>
          <p:cNvPr id="378" name="Google Shape;378;p14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2842056" y="2629420"/>
            <a:ext cx="308209" cy="330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79" name="Google Shape;379;p14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2842060" y="2263522"/>
            <a:ext cx="308209" cy="329780"/>
          </a:xfrm>
          <a:prstGeom prst="rect">
            <a:avLst/>
          </a:prstGeom>
          <a:noFill/>
          <a:ln>
            <a:noFill/>
          </a:ln>
        </p:spPr>
      </p:pic>
      <p:pic>
        <p:nvPicPr>
          <p:cNvPr id="380" name="Google Shape;380;p14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2842072" y="3041424"/>
            <a:ext cx="308209" cy="329780"/>
          </a:xfrm>
          <a:prstGeom prst="rect">
            <a:avLst/>
          </a:prstGeom>
          <a:noFill/>
          <a:ln>
            <a:noFill/>
          </a:ln>
        </p:spPr>
      </p:pic>
      <p:pic>
        <p:nvPicPr>
          <p:cNvPr id="381" name="Google Shape;381;p14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2842072" y="3419833"/>
            <a:ext cx="308209" cy="329780"/>
          </a:xfrm>
          <a:prstGeom prst="rect">
            <a:avLst/>
          </a:prstGeom>
          <a:noFill/>
          <a:ln>
            <a:noFill/>
          </a:ln>
        </p:spPr>
      </p:pic>
      <p:sp>
        <p:nvSpPr>
          <p:cNvPr id="382" name="Google Shape;382;p14"/>
          <p:cNvSpPr txBox="1"/>
          <p:nvPr/>
        </p:nvSpPr>
        <p:spPr>
          <a:xfrm>
            <a:off x="1679075" y="1420963"/>
            <a:ext cx="804000" cy="46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>
                <a:solidFill>
                  <a:srgbClr val="FFFFFF"/>
                </a:solidFill>
                <a:latin typeface="Lexend"/>
                <a:ea typeface="Lexend"/>
                <a:cs typeface="Lexend"/>
                <a:sym typeface="Lexend"/>
              </a:rPr>
              <a:t>true       </a:t>
            </a:r>
            <a:endParaRPr sz="1000"/>
          </a:p>
        </p:txBody>
      </p:sp>
      <p:sp>
        <p:nvSpPr>
          <p:cNvPr id="383" name="Google Shape;383;p14"/>
          <p:cNvSpPr txBox="1"/>
          <p:nvPr/>
        </p:nvSpPr>
        <p:spPr>
          <a:xfrm>
            <a:off x="2791100" y="1436263"/>
            <a:ext cx="1239300" cy="46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>
                <a:solidFill>
                  <a:srgbClr val="FFFFFF"/>
                </a:solidFill>
                <a:latin typeface="Lexend"/>
                <a:ea typeface="Lexend"/>
                <a:cs typeface="Lexend"/>
                <a:sym typeface="Lexend"/>
              </a:rPr>
              <a:t>or false</a:t>
            </a:r>
            <a:endParaRPr sz="10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LD">
  <a:themeElements>
    <a:clrScheme name="Simple Light">
      <a:dk1>
        <a:srgbClr val="000000"/>
      </a:dk1>
      <a:lt1>
        <a:srgbClr val="FFFFFF"/>
      </a:lt1>
      <a:dk2>
        <a:srgbClr val="000000"/>
      </a:dk2>
      <a:lt2>
        <a:srgbClr val="F0F0F0"/>
      </a:lt2>
      <a:accent1>
        <a:srgbClr val="25AB38"/>
      </a:accent1>
      <a:accent2>
        <a:srgbClr val="374CF1"/>
      </a:accent2>
      <a:accent3>
        <a:srgbClr val="D02AA7"/>
      </a:accent3>
      <a:accent4>
        <a:srgbClr val="845AD9"/>
      </a:accent4>
      <a:accent5>
        <a:srgbClr val="037B7D"/>
      </a:accent5>
      <a:accent6>
        <a:srgbClr val="E51D4D"/>
      </a:accent6>
      <a:hlink>
        <a:srgbClr val="25AB38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27B3AAE5C9C5146815D71B02CEB1BBF" ma:contentTypeVersion="13" ma:contentTypeDescription="Create a new document." ma:contentTypeScope="" ma:versionID="f76aea57f78cbde5c916bc61e26862fc">
  <xsd:schema xmlns:xsd="http://www.w3.org/2001/XMLSchema" xmlns:xs="http://www.w3.org/2001/XMLSchema" xmlns:p="http://schemas.microsoft.com/office/2006/metadata/properties" xmlns:ns2="cab72535-489e-4dca-802f-a3c22e9518cc" xmlns:ns3="6cd784ff-f7a6-4c2e-ab76-59caa4aade2a" targetNamespace="http://schemas.microsoft.com/office/2006/metadata/properties" ma:root="true" ma:fieldsID="b83e8a6c375c699ff7e7e9bab351f09d" ns2:_="" ns3:_="">
    <xsd:import namespace="cab72535-489e-4dca-802f-a3c22e9518cc"/>
    <xsd:import namespace="6cd784ff-f7a6-4c2e-ab76-59caa4aade2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Location" minOccurs="0"/>
                <xsd:element ref="ns2:lcf76f155ced4ddcb4097134ff3c332f" minOccurs="0"/>
                <xsd:element ref="ns3:TaxCatchAll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ab72535-489e-4dca-802f-a3c22e9518c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2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16" nillable="true" ma:displayName="Location" ma:indexed="true" ma:internalName="MediaServiceLocation" ma:readOnly="true">
      <xsd:simpleType>
        <xsd:restriction base="dms:Text"/>
      </xsd:simpleType>
    </xsd:element>
    <xsd:element name="lcf76f155ced4ddcb4097134ff3c332f" ma:index="18" nillable="true" ma:taxonomy="true" ma:internalName="lcf76f155ced4ddcb4097134ff3c332f" ma:taxonomyFieldName="MediaServiceImageTags" ma:displayName="Image Tags" ma:readOnly="false" ma:fieldId="{5cf76f15-5ced-4ddc-b409-7134ff3c332f}" ma:taxonomyMulti="true" ma:sspId="4c8d1111-cfb8-46d5-9e41-d84d2fa2f6c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cd784ff-f7a6-4c2e-ab76-59caa4aade2a" elementFormDefault="qualified">
    <xsd:import namespace="http://schemas.microsoft.com/office/2006/documentManagement/types"/>
    <xsd:import namespace="http://schemas.microsoft.com/office/infopath/2007/PartnerControls"/>
    <xsd:element name="TaxCatchAll" ma:index="19" nillable="true" ma:displayName="Taxonomy Catch All Column" ma:hidden="true" ma:list="{919ccca9-21f0-497b-8c2d-608b656a40d8}" ma:internalName="TaxCatchAll" ma:showField="CatchAllData" ma:web="6cd784ff-f7a6-4c2e-ab76-59caa4aade2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cab72535-489e-4dca-802f-a3c22e9518cc">
      <Terms xmlns="http://schemas.microsoft.com/office/infopath/2007/PartnerControls"/>
    </lcf76f155ced4ddcb4097134ff3c332f>
    <TaxCatchAll xmlns="6cd784ff-f7a6-4c2e-ab76-59caa4aade2a" xsi:nil="true"/>
  </documentManagement>
</p:properties>
</file>

<file path=customXml/itemProps1.xml><?xml version="1.0" encoding="utf-8"?>
<ds:datastoreItem xmlns:ds="http://schemas.openxmlformats.org/officeDocument/2006/customXml" ds:itemID="{9F09CFF5-1F84-4CC3-93BF-720126595876}"/>
</file>

<file path=customXml/itemProps2.xml><?xml version="1.0" encoding="utf-8"?>
<ds:datastoreItem xmlns:ds="http://schemas.openxmlformats.org/officeDocument/2006/customXml" ds:itemID="{59FC08EC-C2F0-43A8-8712-E59DE855D2E3}"/>
</file>

<file path=customXml/itemProps3.xml><?xml version="1.0" encoding="utf-8"?>
<ds:datastoreItem xmlns:ds="http://schemas.openxmlformats.org/officeDocument/2006/customXml" ds:itemID="{D49F4D10-C855-4E7D-BEAF-6C8159B2F62B}"/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529</Words>
  <Application>Microsoft Office PowerPoint</Application>
  <PresentationFormat>Custom</PresentationFormat>
  <Paragraphs>104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10" baseType="lpstr">
      <vt:lpstr>ABeeZee</vt:lpstr>
      <vt:lpstr>Arial</vt:lpstr>
      <vt:lpstr>Kalam</vt:lpstr>
      <vt:lpstr>Lexend</vt:lpstr>
      <vt:lpstr>Lexend Light</vt:lpstr>
      <vt:lpstr>Lexend Medium</vt:lpstr>
      <vt:lpstr>OLD</vt:lpstr>
      <vt:lpstr>Explain the relationship between multiplying a number by 10 and multiples of 10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Kevin Whitehouse</dc:creator>
  <cp:lastModifiedBy>Kevin Whitehouse</cp:lastModifiedBy>
  <cp:revision>1</cp:revision>
  <dcterms:modified xsi:type="dcterms:W3CDTF">2025-01-27T08:35:58Z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0x010100727B3AAE5C9C5146815D71B02CEB1BBF</vt:lpwstr>
  </property>
</Properties>
</file>